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5" r:id="rId7"/>
    <p:sldId id="258" r:id="rId8"/>
    <p:sldId id="259" r:id="rId9"/>
    <p:sldId id="269" r:id="rId10"/>
    <p:sldId id="270" r:id="rId11"/>
    <p:sldId id="271" r:id="rId12"/>
    <p:sldId id="273" r:id="rId13"/>
    <p:sldId id="274" r:id="rId14"/>
    <p:sldId id="260" r:id="rId15"/>
    <p:sldId id="261"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0D60C-A8CF-4C87-B762-57CC39AB7C04}" v="85" dt="2022-02-13T17:01:01.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Anton" userId="2013f8fd5397ac4a" providerId="LiveId" clId="{AF20D60C-A8CF-4C87-B762-57CC39AB7C04}"/>
    <pc:docChg chg="undo custSel addSld delSld modSld sldOrd">
      <pc:chgData name="Emil Anton" userId="2013f8fd5397ac4a" providerId="LiveId" clId="{AF20D60C-A8CF-4C87-B762-57CC39AB7C04}" dt="2022-02-13T17:02:29.587" v="2286" actId="20577"/>
      <pc:docMkLst>
        <pc:docMk/>
      </pc:docMkLst>
      <pc:sldChg chg="addSp delSp modSp mod delAnim delDesignElem">
        <pc:chgData name="Emil Anton" userId="2013f8fd5397ac4a" providerId="LiveId" clId="{AF20D60C-A8CF-4C87-B762-57CC39AB7C04}" dt="2022-02-13T15:40:01.127" v="65" actId="26606"/>
        <pc:sldMkLst>
          <pc:docMk/>
          <pc:sldMk cId="3709030740" sldId="256"/>
        </pc:sldMkLst>
        <pc:spChg chg="mod">
          <ac:chgData name="Emil Anton" userId="2013f8fd5397ac4a" providerId="LiveId" clId="{AF20D60C-A8CF-4C87-B762-57CC39AB7C04}" dt="2022-02-13T15:40:01.127" v="65" actId="26606"/>
          <ac:spMkLst>
            <pc:docMk/>
            <pc:sldMk cId="3709030740" sldId="256"/>
            <ac:spMk id="2" creationId="{821C5096-FBB1-447E-BBA2-25DC545AEB83}"/>
          </ac:spMkLst>
        </pc:spChg>
        <pc:spChg chg="mod">
          <ac:chgData name="Emil Anton" userId="2013f8fd5397ac4a" providerId="LiveId" clId="{AF20D60C-A8CF-4C87-B762-57CC39AB7C04}" dt="2022-02-13T15:40:01.127" v="65" actId="26606"/>
          <ac:spMkLst>
            <pc:docMk/>
            <pc:sldMk cId="3709030740" sldId="256"/>
            <ac:spMk id="3" creationId="{AE2BC565-0DA3-48D9-89BC-96C736DEAFAB}"/>
          </ac:spMkLst>
        </pc:spChg>
        <pc:spChg chg="add del">
          <ac:chgData name="Emil Anton" userId="2013f8fd5397ac4a" providerId="LiveId" clId="{AF20D60C-A8CF-4C87-B762-57CC39AB7C04}" dt="2022-02-13T15:40:01.127" v="65" actId="26606"/>
          <ac:spMkLst>
            <pc:docMk/>
            <pc:sldMk cId="3709030740" sldId="256"/>
            <ac:spMk id="6" creationId="{C411DB08-1669-426B-BBEB-FAD285EF80FE}"/>
          </ac:spMkLst>
        </pc:spChg>
        <pc:spChg chg="add del">
          <ac:chgData name="Emil Anton" userId="2013f8fd5397ac4a" providerId="LiveId" clId="{AF20D60C-A8CF-4C87-B762-57CC39AB7C04}" dt="2022-02-13T15:40:01.127" v="65" actId="26606"/>
          <ac:spMkLst>
            <pc:docMk/>
            <pc:sldMk cId="3709030740" sldId="256"/>
            <ac:spMk id="7" creationId="{029E4219-121F-4CD1-AA58-24746CD2923C}"/>
          </ac:spMkLst>
        </pc:spChg>
        <pc:spChg chg="del">
          <ac:chgData name="Emil Anton" userId="2013f8fd5397ac4a" providerId="LiveId" clId="{AF20D60C-A8CF-4C87-B762-57CC39AB7C04}" dt="2022-02-13T15:38:09.623" v="6"/>
          <ac:spMkLst>
            <pc:docMk/>
            <pc:sldMk cId="3709030740" sldId="256"/>
            <ac:spMk id="9" creationId="{3A397E3E-B90C-4D82-BAAA-36F7AC6A4565}"/>
          </ac:spMkLst>
        </pc:spChg>
        <pc:spChg chg="del">
          <ac:chgData name="Emil Anton" userId="2013f8fd5397ac4a" providerId="LiveId" clId="{AF20D60C-A8CF-4C87-B762-57CC39AB7C04}" dt="2022-02-13T15:38:09.623" v="6"/>
          <ac:spMkLst>
            <pc:docMk/>
            <pc:sldMk cId="3709030740" sldId="256"/>
            <ac:spMk id="11" creationId="{DDA28611-3C49-4908-AE9E-F37B271377B9}"/>
          </ac:spMkLst>
        </pc:spChg>
        <pc:spChg chg="del">
          <ac:chgData name="Emil Anton" userId="2013f8fd5397ac4a" providerId="LiveId" clId="{AF20D60C-A8CF-4C87-B762-57CC39AB7C04}" dt="2022-02-13T15:38:09.623" v="6"/>
          <ac:spMkLst>
            <pc:docMk/>
            <pc:sldMk cId="3709030740" sldId="256"/>
            <ac:spMk id="13" creationId="{C66D63E6-0ECD-4AC2-8C8E-C6EFA54A3B64}"/>
          </ac:spMkLst>
        </pc:spChg>
        <pc:spChg chg="del">
          <ac:chgData name="Emil Anton" userId="2013f8fd5397ac4a" providerId="LiveId" clId="{AF20D60C-A8CF-4C87-B762-57CC39AB7C04}" dt="2022-02-13T15:38:09.623" v="6"/>
          <ac:spMkLst>
            <pc:docMk/>
            <pc:sldMk cId="3709030740" sldId="256"/>
            <ac:spMk id="15" creationId="{2C49298F-FE84-4637-A2D4-B110A65356E8}"/>
          </ac:spMkLst>
        </pc:spChg>
        <pc:spChg chg="del">
          <ac:chgData name="Emil Anton" userId="2013f8fd5397ac4a" providerId="LiveId" clId="{AF20D60C-A8CF-4C87-B762-57CC39AB7C04}" dt="2022-02-13T15:38:09.623" v="6"/>
          <ac:spMkLst>
            <pc:docMk/>
            <pc:sldMk cId="3709030740" sldId="256"/>
            <ac:spMk id="17" creationId="{2C1D3151-5F97-4860-B56C-C98BD62CC255}"/>
          </ac:spMkLst>
        </pc:spChg>
        <pc:spChg chg="del">
          <ac:chgData name="Emil Anton" userId="2013f8fd5397ac4a" providerId="LiveId" clId="{AF20D60C-A8CF-4C87-B762-57CC39AB7C04}" dt="2022-02-13T15:38:09.623" v="6"/>
          <ac:spMkLst>
            <pc:docMk/>
            <pc:sldMk cId="3709030740" sldId="256"/>
            <ac:spMk id="19" creationId="{287DFBF2-49F6-42E9-A0A3-263E1B29EEA2}"/>
          </ac:spMkLst>
        </pc:spChg>
        <pc:spChg chg="del">
          <ac:chgData name="Emil Anton" userId="2013f8fd5397ac4a" providerId="LiveId" clId="{AF20D60C-A8CF-4C87-B762-57CC39AB7C04}" dt="2022-02-13T15:38:09.623" v="6"/>
          <ac:spMkLst>
            <pc:docMk/>
            <pc:sldMk cId="3709030740" sldId="256"/>
            <ac:spMk id="21" creationId="{8DE96824-E506-4448-8704-5EC7BF7BC51B}"/>
          </ac:spMkLst>
        </pc:spChg>
        <pc:spChg chg="add">
          <ac:chgData name="Emil Anton" userId="2013f8fd5397ac4a" providerId="LiveId" clId="{AF20D60C-A8CF-4C87-B762-57CC39AB7C04}" dt="2022-02-13T15:40:01.127" v="65" actId="26606"/>
          <ac:spMkLst>
            <pc:docMk/>
            <pc:sldMk cId="3709030740" sldId="256"/>
            <ac:spMk id="71" creationId="{070784CE-9DD4-4C2D-88B9-D219730A470F}"/>
          </ac:spMkLst>
        </pc:spChg>
        <pc:graphicFrameChg chg="add del modGraphic">
          <ac:chgData name="Emil Anton" userId="2013f8fd5397ac4a" providerId="LiveId" clId="{AF20D60C-A8CF-4C87-B762-57CC39AB7C04}" dt="2022-02-13T15:38:54.752" v="10" actId="478"/>
          <ac:graphicFrameMkLst>
            <pc:docMk/>
            <pc:sldMk cId="3709030740" sldId="256"/>
            <ac:graphicFrameMk id="10" creationId="{570F580E-F407-47A5-9F0A-F21C1200E8A0}"/>
          </ac:graphicFrameMkLst>
        </pc:graphicFrameChg>
        <pc:picChg chg="del mod ord">
          <ac:chgData name="Emil Anton" userId="2013f8fd5397ac4a" providerId="LiveId" clId="{AF20D60C-A8CF-4C87-B762-57CC39AB7C04}" dt="2022-02-13T15:38:52.744" v="9" actId="478"/>
          <ac:picMkLst>
            <pc:docMk/>
            <pc:sldMk cId="3709030740" sldId="256"/>
            <ac:picMk id="4" creationId="{8CAB2F62-5D52-4DD0-A216-BD5C7F73C55D}"/>
          </ac:picMkLst>
        </pc:picChg>
        <pc:picChg chg="add mod">
          <ac:chgData name="Emil Anton" userId="2013f8fd5397ac4a" providerId="LiveId" clId="{AF20D60C-A8CF-4C87-B762-57CC39AB7C04}" dt="2022-02-13T15:40:01.127" v="65" actId="26606"/>
          <ac:picMkLst>
            <pc:docMk/>
            <pc:sldMk cId="3709030740" sldId="256"/>
            <ac:picMk id="1026" creationId="{71D9AF5E-2437-4F77-9BD8-9F47AEB6F41B}"/>
          </ac:picMkLst>
        </pc:picChg>
        <pc:cxnChg chg="add del">
          <ac:chgData name="Emil Anton" userId="2013f8fd5397ac4a" providerId="LiveId" clId="{AF20D60C-A8CF-4C87-B762-57CC39AB7C04}" dt="2022-02-13T15:40:01.127" v="65" actId="26606"/>
          <ac:cxnSpMkLst>
            <pc:docMk/>
            <pc:sldMk cId="3709030740" sldId="256"/>
            <ac:cxnSpMk id="8" creationId="{52F50912-06FD-4216-BAD3-21050F59564A}"/>
          </ac:cxnSpMkLst>
        </pc:cxnChg>
        <pc:cxnChg chg="add">
          <ac:chgData name="Emil Anton" userId="2013f8fd5397ac4a" providerId="LiveId" clId="{AF20D60C-A8CF-4C87-B762-57CC39AB7C04}" dt="2022-02-13T15:40:01.127" v="65" actId="26606"/>
          <ac:cxnSpMkLst>
            <pc:docMk/>
            <pc:sldMk cId="3709030740" sldId="256"/>
            <ac:cxnSpMk id="73" creationId="{640A410A-1838-4131-95A6-2BE4F8D412F2}"/>
          </ac:cxnSpMkLst>
        </pc:cxnChg>
      </pc:sldChg>
      <pc:sldChg chg="delSp modSp mod">
        <pc:chgData name="Emil Anton" userId="2013f8fd5397ac4a" providerId="LiveId" clId="{AF20D60C-A8CF-4C87-B762-57CC39AB7C04}" dt="2022-02-13T16:23:51.722" v="1695" actId="20577"/>
        <pc:sldMkLst>
          <pc:docMk/>
          <pc:sldMk cId="2934877226" sldId="258"/>
        </pc:sldMkLst>
        <pc:spChg chg="mod">
          <ac:chgData name="Emil Anton" userId="2013f8fd5397ac4a" providerId="LiveId" clId="{AF20D60C-A8CF-4C87-B762-57CC39AB7C04}" dt="2022-02-13T16:23:25.306" v="1664" actId="20577"/>
          <ac:spMkLst>
            <pc:docMk/>
            <pc:sldMk cId="2934877226" sldId="258"/>
            <ac:spMk id="2" creationId="{B3FD7AF7-C9F4-443C-97E3-6764336199DF}"/>
          </ac:spMkLst>
        </pc:spChg>
        <pc:spChg chg="mod">
          <ac:chgData name="Emil Anton" userId="2013f8fd5397ac4a" providerId="LiveId" clId="{AF20D60C-A8CF-4C87-B762-57CC39AB7C04}" dt="2022-02-13T16:23:51.722" v="1695" actId="20577"/>
          <ac:spMkLst>
            <pc:docMk/>
            <pc:sldMk cId="2934877226" sldId="258"/>
            <ac:spMk id="3" creationId="{D90C06E8-463C-48FA-B805-CD7EA835ABA1}"/>
          </ac:spMkLst>
        </pc:spChg>
        <pc:picChg chg="del mod">
          <ac:chgData name="Emil Anton" userId="2013f8fd5397ac4a" providerId="LiveId" clId="{AF20D60C-A8CF-4C87-B762-57CC39AB7C04}" dt="2022-02-13T15:54:16.158" v="213" actId="21"/>
          <ac:picMkLst>
            <pc:docMk/>
            <pc:sldMk cId="2934877226" sldId="258"/>
            <ac:picMk id="10242" creationId="{A5EDDAA6-474F-463F-9D37-BFE654BA90D7}"/>
          </ac:picMkLst>
        </pc:picChg>
      </pc:sldChg>
      <pc:sldChg chg="modSp mod">
        <pc:chgData name="Emil Anton" userId="2013f8fd5397ac4a" providerId="LiveId" clId="{AF20D60C-A8CF-4C87-B762-57CC39AB7C04}" dt="2022-02-13T16:24:28.262" v="1713" actId="14861"/>
        <pc:sldMkLst>
          <pc:docMk/>
          <pc:sldMk cId="2108430212" sldId="259"/>
        </pc:sldMkLst>
        <pc:spChg chg="mod">
          <ac:chgData name="Emil Anton" userId="2013f8fd5397ac4a" providerId="LiveId" clId="{AF20D60C-A8CF-4C87-B762-57CC39AB7C04}" dt="2022-02-13T16:24:04.835" v="1709" actId="20577"/>
          <ac:spMkLst>
            <pc:docMk/>
            <pc:sldMk cId="2108430212" sldId="259"/>
            <ac:spMk id="2" creationId="{4590ADEB-3E5D-4E94-B004-A743D47DC0AB}"/>
          </ac:spMkLst>
        </pc:spChg>
        <pc:spChg chg="mod">
          <ac:chgData name="Emil Anton" userId="2013f8fd5397ac4a" providerId="LiveId" clId="{AF20D60C-A8CF-4C87-B762-57CC39AB7C04}" dt="2022-02-13T15:38:09.623" v="6"/>
          <ac:spMkLst>
            <pc:docMk/>
            <pc:sldMk cId="2108430212" sldId="259"/>
            <ac:spMk id="3" creationId="{36CDAA98-E7D4-49C4-9DA1-B0ECB41BDAD7}"/>
          </ac:spMkLst>
        </pc:spChg>
        <pc:picChg chg="mod">
          <ac:chgData name="Emil Anton" userId="2013f8fd5397ac4a" providerId="LiveId" clId="{AF20D60C-A8CF-4C87-B762-57CC39AB7C04}" dt="2022-02-13T16:24:28.262" v="1713" actId="14861"/>
          <ac:picMkLst>
            <pc:docMk/>
            <pc:sldMk cId="2108430212" sldId="259"/>
            <ac:picMk id="7172" creationId="{ACEA5278-EB13-4017-AC8C-1E2CC43B74F4}"/>
          </ac:picMkLst>
        </pc:picChg>
        <pc:picChg chg="mod">
          <ac:chgData name="Emil Anton" userId="2013f8fd5397ac4a" providerId="LiveId" clId="{AF20D60C-A8CF-4C87-B762-57CC39AB7C04}" dt="2022-02-13T16:24:17.868" v="1711" actId="14861"/>
          <ac:picMkLst>
            <pc:docMk/>
            <pc:sldMk cId="2108430212" sldId="259"/>
            <ac:picMk id="7174" creationId="{9F973D63-9C0D-4B52-914F-522B5FE23186}"/>
          </ac:picMkLst>
        </pc:picChg>
        <pc:picChg chg="mod">
          <ac:chgData name="Emil Anton" userId="2013f8fd5397ac4a" providerId="LiveId" clId="{AF20D60C-A8CF-4C87-B762-57CC39AB7C04}" dt="2022-02-13T16:24:22.554" v="1712" actId="14861"/>
          <ac:picMkLst>
            <pc:docMk/>
            <pc:sldMk cId="2108430212" sldId="259"/>
            <ac:picMk id="7176" creationId="{BBDA0558-2FDC-4208-B186-77F108360F62}"/>
          </ac:picMkLst>
        </pc:picChg>
      </pc:sldChg>
      <pc:sldChg chg="modSp mod">
        <pc:chgData name="Emil Anton" userId="2013f8fd5397ac4a" providerId="LiveId" clId="{AF20D60C-A8CF-4C87-B762-57CC39AB7C04}" dt="2022-02-13T16:46:24.155" v="1990" actId="1076"/>
        <pc:sldMkLst>
          <pc:docMk/>
          <pc:sldMk cId="1816551635" sldId="260"/>
        </pc:sldMkLst>
        <pc:spChg chg="mod">
          <ac:chgData name="Emil Anton" userId="2013f8fd5397ac4a" providerId="LiveId" clId="{AF20D60C-A8CF-4C87-B762-57CC39AB7C04}" dt="2022-02-13T16:45:38.971" v="1980" actId="20577"/>
          <ac:spMkLst>
            <pc:docMk/>
            <pc:sldMk cId="1816551635" sldId="260"/>
            <ac:spMk id="2" creationId="{BA3D38A3-2914-4969-B99E-8E9FB4EFA680}"/>
          </ac:spMkLst>
        </pc:spChg>
        <pc:spChg chg="mod">
          <ac:chgData name="Emil Anton" userId="2013f8fd5397ac4a" providerId="LiveId" clId="{AF20D60C-A8CF-4C87-B762-57CC39AB7C04}" dt="2022-02-13T15:38:09.623" v="6"/>
          <ac:spMkLst>
            <pc:docMk/>
            <pc:sldMk cId="1816551635" sldId="260"/>
            <ac:spMk id="3" creationId="{2C007AAE-EEF2-4BB1-A51F-EAE9DFFCF86E}"/>
          </ac:spMkLst>
        </pc:spChg>
        <pc:picChg chg="mod">
          <ac:chgData name="Emil Anton" userId="2013f8fd5397ac4a" providerId="LiveId" clId="{AF20D60C-A8CF-4C87-B762-57CC39AB7C04}" dt="2022-02-13T16:46:20.542" v="1989" actId="1076"/>
          <ac:picMkLst>
            <pc:docMk/>
            <pc:sldMk cId="1816551635" sldId="260"/>
            <ac:picMk id="6146" creationId="{F96E64F6-DD24-4256-ADB3-BC8AB64602F7}"/>
          </ac:picMkLst>
        </pc:picChg>
        <pc:picChg chg="mod">
          <ac:chgData name="Emil Anton" userId="2013f8fd5397ac4a" providerId="LiveId" clId="{AF20D60C-A8CF-4C87-B762-57CC39AB7C04}" dt="2022-02-13T16:46:24.155" v="1990" actId="1076"/>
          <ac:picMkLst>
            <pc:docMk/>
            <pc:sldMk cId="1816551635" sldId="260"/>
            <ac:picMk id="6148" creationId="{33CFC01B-F431-413A-9534-8D27FCCFCF8A}"/>
          </ac:picMkLst>
        </pc:picChg>
      </pc:sldChg>
      <pc:sldChg chg="delSp modSp mod ord delDesignElem">
        <pc:chgData name="Emil Anton" userId="2013f8fd5397ac4a" providerId="LiveId" clId="{AF20D60C-A8CF-4C87-B762-57CC39AB7C04}" dt="2022-02-13T16:58:41.343" v="2216" actId="1076"/>
        <pc:sldMkLst>
          <pc:docMk/>
          <pc:sldMk cId="1051854884" sldId="261"/>
        </pc:sldMkLst>
        <pc:spChg chg="mod">
          <ac:chgData name="Emil Anton" userId="2013f8fd5397ac4a" providerId="LiveId" clId="{AF20D60C-A8CF-4C87-B762-57CC39AB7C04}" dt="2022-02-13T16:58:18.269" v="2213" actId="20577"/>
          <ac:spMkLst>
            <pc:docMk/>
            <pc:sldMk cId="1051854884" sldId="261"/>
            <ac:spMk id="3" creationId="{72C9348F-0D9D-4092-A269-E01E4D25407F}"/>
          </ac:spMkLst>
        </pc:spChg>
        <pc:spChg chg="del">
          <ac:chgData name="Emil Anton" userId="2013f8fd5397ac4a" providerId="LiveId" clId="{AF20D60C-A8CF-4C87-B762-57CC39AB7C04}" dt="2022-02-13T15:38:09.623" v="6"/>
          <ac:spMkLst>
            <pc:docMk/>
            <pc:sldMk cId="1051854884" sldId="261"/>
            <ac:spMk id="9" creationId="{5A0118C5-4F8D-4CF4-BADD-53FEACC6C42A}"/>
          </ac:spMkLst>
        </pc:spChg>
        <pc:spChg chg="del">
          <ac:chgData name="Emil Anton" userId="2013f8fd5397ac4a" providerId="LiveId" clId="{AF20D60C-A8CF-4C87-B762-57CC39AB7C04}" dt="2022-02-13T15:38:09.623" v="6"/>
          <ac:spMkLst>
            <pc:docMk/>
            <pc:sldMk cId="1051854884" sldId="261"/>
            <ac:spMk id="11" creationId="{3C1D1FA3-6212-4B97-9B1E-C7F81247C2B9}"/>
          </ac:spMkLst>
        </pc:spChg>
        <pc:spChg chg="del">
          <ac:chgData name="Emil Anton" userId="2013f8fd5397ac4a" providerId="LiveId" clId="{AF20D60C-A8CF-4C87-B762-57CC39AB7C04}" dt="2022-02-13T15:38:09.623" v="6"/>
          <ac:spMkLst>
            <pc:docMk/>
            <pc:sldMk cId="1051854884" sldId="261"/>
            <ac:spMk id="13" creationId="{11C51958-04D4-4687-95A2-95DCDCF47464}"/>
          </ac:spMkLst>
        </pc:spChg>
        <pc:spChg chg="del">
          <ac:chgData name="Emil Anton" userId="2013f8fd5397ac4a" providerId="LiveId" clId="{AF20D60C-A8CF-4C87-B762-57CC39AB7C04}" dt="2022-02-13T15:38:09.623" v="6"/>
          <ac:spMkLst>
            <pc:docMk/>
            <pc:sldMk cId="1051854884" sldId="261"/>
            <ac:spMk id="15" creationId="{79AFCB35-9C04-4524-A0B1-57FF6865D013}"/>
          </ac:spMkLst>
        </pc:spChg>
        <pc:spChg chg="del">
          <ac:chgData name="Emil Anton" userId="2013f8fd5397ac4a" providerId="LiveId" clId="{AF20D60C-A8CF-4C87-B762-57CC39AB7C04}" dt="2022-02-13T15:38:09.623" v="6"/>
          <ac:spMkLst>
            <pc:docMk/>
            <pc:sldMk cId="1051854884" sldId="261"/>
            <ac:spMk id="17" creationId="{D11AD2AD-0BA0-4DD3-8EEA-84686A0E718C}"/>
          </ac:spMkLst>
        </pc:spChg>
        <pc:grpChg chg="del">
          <ac:chgData name="Emil Anton" userId="2013f8fd5397ac4a" providerId="LiveId" clId="{AF20D60C-A8CF-4C87-B762-57CC39AB7C04}" dt="2022-02-13T15:38:09.623" v="6"/>
          <ac:grpSpMkLst>
            <pc:docMk/>
            <pc:sldMk cId="1051854884" sldId="261"/>
            <ac:grpSpMk id="19" creationId="{0C156BF8-7FF7-440F-BE2B-417DFFE8BFA5}"/>
          </ac:grpSpMkLst>
        </pc:grpChg>
        <pc:picChg chg="mod">
          <ac:chgData name="Emil Anton" userId="2013f8fd5397ac4a" providerId="LiveId" clId="{AF20D60C-A8CF-4C87-B762-57CC39AB7C04}" dt="2022-02-13T16:49:12.575" v="2136" actId="1076"/>
          <ac:picMkLst>
            <pc:docMk/>
            <pc:sldMk cId="1051854884" sldId="261"/>
            <ac:picMk id="4" creationId="{ECB0062D-21D9-4EF9-BF64-F65A743F21FD}"/>
          </ac:picMkLst>
        </pc:picChg>
        <pc:picChg chg="mod">
          <ac:chgData name="Emil Anton" userId="2013f8fd5397ac4a" providerId="LiveId" clId="{AF20D60C-A8CF-4C87-B762-57CC39AB7C04}" dt="2022-02-13T16:58:41.343" v="2216" actId="1076"/>
          <ac:picMkLst>
            <pc:docMk/>
            <pc:sldMk cId="1051854884" sldId="261"/>
            <ac:picMk id="11266" creationId="{A9E28C2E-393A-4828-A1AC-A54642C0A128}"/>
          </ac:picMkLst>
        </pc:picChg>
      </pc:sldChg>
      <pc:sldChg chg="delSp modSp mod delDesignElem">
        <pc:chgData name="Emil Anton" userId="2013f8fd5397ac4a" providerId="LiveId" clId="{AF20D60C-A8CF-4C87-B762-57CC39AB7C04}" dt="2022-02-13T15:40:21.331" v="76" actId="20577"/>
        <pc:sldMkLst>
          <pc:docMk/>
          <pc:sldMk cId="1697826412" sldId="265"/>
        </pc:sldMkLst>
        <pc:spChg chg="mod">
          <ac:chgData name="Emil Anton" userId="2013f8fd5397ac4a" providerId="LiveId" clId="{AF20D60C-A8CF-4C87-B762-57CC39AB7C04}" dt="2022-02-13T15:40:21.331" v="76" actId="20577"/>
          <ac:spMkLst>
            <pc:docMk/>
            <pc:sldMk cId="1697826412" sldId="265"/>
            <ac:spMk id="4" creationId="{5A629401-E9CF-44C5-8821-DD025A83892D}"/>
          </ac:spMkLst>
        </pc:spChg>
        <pc:spChg chg="del">
          <ac:chgData name="Emil Anton" userId="2013f8fd5397ac4a" providerId="LiveId" clId="{AF20D60C-A8CF-4C87-B762-57CC39AB7C04}" dt="2022-02-13T15:38:09.623" v="6"/>
          <ac:spMkLst>
            <pc:docMk/>
            <pc:sldMk cId="1697826412" sldId="265"/>
            <ac:spMk id="78" creationId="{70CCC791-94D7-4BB8-9EDF-423CEA1F6215}"/>
          </ac:spMkLst>
        </pc:spChg>
        <pc:spChg chg="del">
          <ac:chgData name="Emil Anton" userId="2013f8fd5397ac4a" providerId="LiveId" clId="{AF20D60C-A8CF-4C87-B762-57CC39AB7C04}" dt="2022-02-13T15:38:09.623" v="6"/>
          <ac:spMkLst>
            <pc:docMk/>
            <pc:sldMk cId="1697826412" sldId="265"/>
            <ac:spMk id="80" creationId="{ED55A19D-297C-4231-AD1F-08EF9B4AA8F4}"/>
          </ac:spMkLst>
        </pc:spChg>
        <pc:spChg chg="del">
          <ac:chgData name="Emil Anton" userId="2013f8fd5397ac4a" providerId="LiveId" clId="{AF20D60C-A8CF-4C87-B762-57CC39AB7C04}" dt="2022-02-13T15:38:09.623" v="6"/>
          <ac:spMkLst>
            <pc:docMk/>
            <pc:sldMk cId="1697826412" sldId="265"/>
            <ac:spMk id="82" creationId="{E9F10750-EF7A-4B45-967C-214C8CE7802C}"/>
          </ac:spMkLst>
        </pc:spChg>
        <pc:spChg chg="del">
          <ac:chgData name="Emil Anton" userId="2013f8fd5397ac4a" providerId="LiveId" clId="{AF20D60C-A8CF-4C87-B762-57CC39AB7C04}" dt="2022-02-13T15:38:09.623" v="6"/>
          <ac:spMkLst>
            <pc:docMk/>
            <pc:sldMk cId="1697826412" sldId="265"/>
            <ac:spMk id="84" creationId="{05173CA5-CBEA-452A-A648-B818B70A9260}"/>
          </ac:spMkLst>
        </pc:spChg>
        <pc:spChg chg="del">
          <ac:chgData name="Emil Anton" userId="2013f8fd5397ac4a" providerId="LiveId" clId="{AF20D60C-A8CF-4C87-B762-57CC39AB7C04}" dt="2022-02-13T15:38:09.623" v="6"/>
          <ac:spMkLst>
            <pc:docMk/>
            <pc:sldMk cId="1697826412" sldId="265"/>
            <ac:spMk id="86" creationId="{6BD92D0D-80C0-40C4-A942-F10B46603CAD}"/>
          </ac:spMkLst>
        </pc:spChg>
        <pc:spChg chg="del">
          <ac:chgData name="Emil Anton" userId="2013f8fd5397ac4a" providerId="LiveId" clId="{AF20D60C-A8CF-4C87-B762-57CC39AB7C04}" dt="2022-02-13T15:38:09.623" v="6"/>
          <ac:spMkLst>
            <pc:docMk/>
            <pc:sldMk cId="1697826412" sldId="265"/>
            <ac:spMk id="88" creationId="{8C5E0534-1245-40ED-BD5C-427E7EB881C9}"/>
          </ac:spMkLst>
        </pc:spChg>
        <pc:grpChg chg="del">
          <ac:chgData name="Emil Anton" userId="2013f8fd5397ac4a" providerId="LiveId" clId="{AF20D60C-A8CF-4C87-B762-57CC39AB7C04}" dt="2022-02-13T15:38:09.623" v="6"/>
          <ac:grpSpMkLst>
            <pc:docMk/>
            <pc:sldMk cId="1697826412" sldId="265"/>
            <ac:grpSpMk id="71" creationId="{773CCE17-EE0F-40E0-B7AE-CF7677B64709}"/>
          </ac:grpSpMkLst>
        </pc:grpChg>
      </pc:sldChg>
      <pc:sldChg chg="delSp modSp mod delDesignElem">
        <pc:chgData name="Emil Anton" userId="2013f8fd5397ac4a" providerId="LiveId" clId="{AF20D60C-A8CF-4C87-B762-57CC39AB7C04}" dt="2022-02-13T15:46:32.183" v="151" actId="20577"/>
        <pc:sldMkLst>
          <pc:docMk/>
          <pc:sldMk cId="3193340002" sldId="266"/>
        </pc:sldMkLst>
        <pc:spChg chg="mod">
          <ac:chgData name="Emil Anton" userId="2013f8fd5397ac4a" providerId="LiveId" clId="{AF20D60C-A8CF-4C87-B762-57CC39AB7C04}" dt="2022-02-13T15:46:16.314" v="148" actId="20577"/>
          <ac:spMkLst>
            <pc:docMk/>
            <pc:sldMk cId="3193340002" sldId="266"/>
            <ac:spMk id="2" creationId="{6A6C6676-1051-4725-8810-C08C5E86C278}"/>
          </ac:spMkLst>
        </pc:spChg>
        <pc:spChg chg="mod">
          <ac:chgData name="Emil Anton" userId="2013f8fd5397ac4a" providerId="LiveId" clId="{AF20D60C-A8CF-4C87-B762-57CC39AB7C04}" dt="2022-02-13T15:46:32.183" v="151" actId="20577"/>
          <ac:spMkLst>
            <pc:docMk/>
            <pc:sldMk cId="3193340002" sldId="266"/>
            <ac:spMk id="3" creationId="{E340F1F7-0307-4512-9D38-B027428546DC}"/>
          </ac:spMkLst>
        </pc:spChg>
        <pc:spChg chg="del">
          <ac:chgData name="Emil Anton" userId="2013f8fd5397ac4a" providerId="LiveId" clId="{AF20D60C-A8CF-4C87-B762-57CC39AB7C04}" dt="2022-02-13T15:38:09.623" v="6"/>
          <ac:spMkLst>
            <pc:docMk/>
            <pc:sldMk cId="3193340002" sldId="266"/>
            <ac:spMk id="71" creationId="{5A0118C5-4F8D-4CF4-BADD-53FEACC6C42A}"/>
          </ac:spMkLst>
        </pc:spChg>
        <pc:spChg chg="del">
          <ac:chgData name="Emil Anton" userId="2013f8fd5397ac4a" providerId="LiveId" clId="{AF20D60C-A8CF-4C87-B762-57CC39AB7C04}" dt="2022-02-13T15:38:09.623" v="6"/>
          <ac:spMkLst>
            <pc:docMk/>
            <pc:sldMk cId="3193340002" sldId="266"/>
            <ac:spMk id="73" creationId="{3C1D1FA3-6212-4B97-9B1E-C7F81247C2B9}"/>
          </ac:spMkLst>
        </pc:spChg>
        <pc:spChg chg="del">
          <ac:chgData name="Emil Anton" userId="2013f8fd5397ac4a" providerId="LiveId" clId="{AF20D60C-A8CF-4C87-B762-57CC39AB7C04}" dt="2022-02-13T15:38:09.623" v="6"/>
          <ac:spMkLst>
            <pc:docMk/>
            <pc:sldMk cId="3193340002" sldId="266"/>
            <ac:spMk id="75" creationId="{11C51958-04D4-4687-95A2-95DCDCF47464}"/>
          </ac:spMkLst>
        </pc:spChg>
        <pc:spChg chg="del">
          <ac:chgData name="Emil Anton" userId="2013f8fd5397ac4a" providerId="LiveId" clId="{AF20D60C-A8CF-4C87-B762-57CC39AB7C04}" dt="2022-02-13T15:38:09.623" v="6"/>
          <ac:spMkLst>
            <pc:docMk/>
            <pc:sldMk cId="3193340002" sldId="266"/>
            <ac:spMk id="77" creationId="{79AFCB35-9C04-4524-A0B1-57FF6865D013}"/>
          </ac:spMkLst>
        </pc:spChg>
        <pc:spChg chg="del">
          <ac:chgData name="Emil Anton" userId="2013f8fd5397ac4a" providerId="LiveId" clId="{AF20D60C-A8CF-4C87-B762-57CC39AB7C04}" dt="2022-02-13T15:38:09.623" v="6"/>
          <ac:spMkLst>
            <pc:docMk/>
            <pc:sldMk cId="3193340002" sldId="266"/>
            <ac:spMk id="79" creationId="{D11AD2AD-0BA0-4DD3-8EEA-84686A0E718C}"/>
          </ac:spMkLst>
        </pc:spChg>
        <pc:grpChg chg="del">
          <ac:chgData name="Emil Anton" userId="2013f8fd5397ac4a" providerId="LiveId" clId="{AF20D60C-A8CF-4C87-B762-57CC39AB7C04}" dt="2022-02-13T15:38:09.623" v="6"/>
          <ac:grpSpMkLst>
            <pc:docMk/>
            <pc:sldMk cId="3193340002" sldId="266"/>
            <ac:grpSpMk id="81" creationId="{0C156BF8-7FF7-440F-BE2B-417DFFE8BFA5}"/>
          </ac:grpSpMkLst>
        </pc:grpChg>
        <pc:picChg chg="mod">
          <ac:chgData name="Emil Anton" userId="2013f8fd5397ac4a" providerId="LiveId" clId="{AF20D60C-A8CF-4C87-B762-57CC39AB7C04}" dt="2022-02-13T15:46:13.476" v="146" actId="1076"/>
          <ac:picMkLst>
            <pc:docMk/>
            <pc:sldMk cId="3193340002" sldId="266"/>
            <ac:picMk id="5122" creationId="{AF6A390A-261E-41EE-87F0-265E91D46962}"/>
          </ac:picMkLst>
        </pc:picChg>
      </pc:sldChg>
      <pc:sldChg chg="addSp delSp modSp mod delDesignElem">
        <pc:chgData name="Emil Anton" userId="2013f8fd5397ac4a" providerId="LiveId" clId="{AF20D60C-A8CF-4C87-B762-57CC39AB7C04}" dt="2022-02-13T15:44:46.593" v="99" actId="1076"/>
        <pc:sldMkLst>
          <pc:docMk/>
          <pc:sldMk cId="2442377257" sldId="267"/>
        </pc:sldMkLst>
        <pc:spChg chg="mod">
          <ac:chgData name="Emil Anton" userId="2013f8fd5397ac4a" providerId="LiveId" clId="{AF20D60C-A8CF-4C87-B762-57CC39AB7C04}" dt="2022-02-13T15:40:55.034" v="94" actId="20577"/>
          <ac:spMkLst>
            <pc:docMk/>
            <pc:sldMk cId="2442377257" sldId="267"/>
            <ac:spMk id="2" creationId="{C0231B9D-18C8-4FA2-9955-31EBCE0A6DA9}"/>
          </ac:spMkLst>
        </pc:spChg>
        <pc:spChg chg="del">
          <ac:chgData name="Emil Anton" userId="2013f8fd5397ac4a" providerId="LiveId" clId="{AF20D60C-A8CF-4C87-B762-57CC39AB7C04}" dt="2022-02-13T15:38:09.623" v="6"/>
          <ac:spMkLst>
            <pc:docMk/>
            <pc:sldMk cId="2442377257" sldId="267"/>
            <ac:spMk id="78" creationId="{7D6BF779-0B8C-4CC2-9268-9506AD0C5331}"/>
          </ac:spMkLst>
        </pc:spChg>
        <pc:spChg chg="del">
          <ac:chgData name="Emil Anton" userId="2013f8fd5397ac4a" providerId="LiveId" clId="{AF20D60C-A8CF-4C87-B762-57CC39AB7C04}" dt="2022-02-13T15:38:09.623" v="6"/>
          <ac:spMkLst>
            <pc:docMk/>
            <pc:sldMk cId="2442377257" sldId="267"/>
            <ac:spMk id="80" creationId="{8B646C36-EEEC-4D52-8E8E-206F4CD8A3DA}"/>
          </ac:spMkLst>
        </pc:spChg>
        <pc:spChg chg="del">
          <ac:chgData name="Emil Anton" userId="2013f8fd5397ac4a" providerId="LiveId" clId="{AF20D60C-A8CF-4C87-B762-57CC39AB7C04}" dt="2022-02-13T15:38:09.623" v="6"/>
          <ac:spMkLst>
            <pc:docMk/>
            <pc:sldMk cId="2442377257" sldId="267"/>
            <ac:spMk id="86" creationId="{D6CA2F4C-8E9E-4BCD-B6E8-A68A311CA651}"/>
          </ac:spMkLst>
        </pc:spChg>
        <pc:spChg chg="del">
          <ac:chgData name="Emil Anton" userId="2013f8fd5397ac4a" providerId="LiveId" clId="{AF20D60C-A8CF-4C87-B762-57CC39AB7C04}" dt="2022-02-13T15:38:09.623" v="6"/>
          <ac:spMkLst>
            <pc:docMk/>
            <pc:sldMk cId="2442377257" sldId="267"/>
            <ac:spMk id="88" creationId="{4FB204DF-284E-45F6-A017-79A4DF57BCCB}"/>
          </ac:spMkLst>
        </pc:spChg>
        <pc:spChg chg="del">
          <ac:chgData name="Emil Anton" userId="2013f8fd5397ac4a" providerId="LiveId" clId="{AF20D60C-A8CF-4C87-B762-57CC39AB7C04}" dt="2022-02-13T15:38:09.623" v="6"/>
          <ac:spMkLst>
            <pc:docMk/>
            <pc:sldMk cId="2442377257" sldId="267"/>
            <ac:spMk id="90" creationId="{96FD6442-EB7D-4992-8D41-0B7FFDCB43E1}"/>
          </ac:spMkLst>
        </pc:spChg>
        <pc:spChg chg="del">
          <ac:chgData name="Emil Anton" userId="2013f8fd5397ac4a" providerId="LiveId" clId="{AF20D60C-A8CF-4C87-B762-57CC39AB7C04}" dt="2022-02-13T15:38:09.623" v="6"/>
          <ac:spMkLst>
            <pc:docMk/>
            <pc:sldMk cId="2442377257" sldId="267"/>
            <ac:spMk id="99" creationId="{4D1A5E71-B6B6-486A-8CDC-C7ABD9B903F6}"/>
          </ac:spMkLst>
        </pc:spChg>
        <pc:spChg chg="del">
          <ac:chgData name="Emil Anton" userId="2013f8fd5397ac4a" providerId="LiveId" clId="{AF20D60C-A8CF-4C87-B762-57CC39AB7C04}" dt="2022-02-13T15:38:09.623" v="6"/>
          <ac:spMkLst>
            <pc:docMk/>
            <pc:sldMk cId="2442377257" sldId="267"/>
            <ac:spMk id="101" creationId="{6004781B-698F-46D5-AADD-8AE9211719D8}"/>
          </ac:spMkLst>
        </pc:spChg>
        <pc:grpChg chg="del">
          <ac:chgData name="Emil Anton" userId="2013f8fd5397ac4a" providerId="LiveId" clId="{AF20D60C-A8CF-4C87-B762-57CC39AB7C04}" dt="2022-02-13T15:38:09.623" v="6"/>
          <ac:grpSpMkLst>
            <pc:docMk/>
            <pc:sldMk cId="2442377257" sldId="267"/>
            <ac:grpSpMk id="71" creationId="{8A351602-3772-4279-B0D3-A523F6F6EAB3}"/>
          </ac:grpSpMkLst>
        </pc:grpChg>
        <pc:grpChg chg="del">
          <ac:chgData name="Emil Anton" userId="2013f8fd5397ac4a" providerId="LiveId" clId="{AF20D60C-A8CF-4C87-B762-57CC39AB7C04}" dt="2022-02-13T15:38:09.623" v="6"/>
          <ac:grpSpMkLst>
            <pc:docMk/>
            <pc:sldMk cId="2442377257" sldId="267"/>
            <ac:grpSpMk id="82" creationId="{308C40F4-6A24-4867-B726-B552DB0807B5}"/>
          </ac:grpSpMkLst>
        </pc:grpChg>
        <pc:grpChg chg="del">
          <ac:chgData name="Emil Anton" userId="2013f8fd5397ac4a" providerId="LiveId" clId="{AF20D60C-A8CF-4C87-B762-57CC39AB7C04}" dt="2022-02-13T15:38:09.623" v="6"/>
          <ac:grpSpMkLst>
            <pc:docMk/>
            <pc:sldMk cId="2442377257" sldId="267"/>
            <ac:grpSpMk id="92" creationId="{FB9739EB-7F66-433D-841F-AB3CD18700B7}"/>
          </ac:grpSpMkLst>
        </pc:grpChg>
        <pc:picChg chg="add mod">
          <ac:chgData name="Emil Anton" userId="2013f8fd5397ac4a" providerId="LiveId" clId="{AF20D60C-A8CF-4C87-B762-57CC39AB7C04}" dt="2022-02-13T15:44:46.593" v="99" actId="1076"/>
          <ac:picMkLst>
            <pc:docMk/>
            <pc:sldMk cId="2442377257" sldId="267"/>
            <ac:picMk id="2050" creationId="{30150173-A924-4370-ABBA-91A0A099C7BF}"/>
          </ac:picMkLst>
        </pc:picChg>
      </pc:sldChg>
      <pc:sldChg chg="modSp mod">
        <pc:chgData name="Emil Anton" userId="2013f8fd5397ac4a" providerId="LiveId" clId="{AF20D60C-A8CF-4C87-B762-57CC39AB7C04}" dt="2022-02-13T15:49:05.986" v="184" actId="20577"/>
        <pc:sldMkLst>
          <pc:docMk/>
          <pc:sldMk cId="301160343" sldId="268"/>
        </pc:sldMkLst>
        <pc:spChg chg="mod">
          <ac:chgData name="Emil Anton" userId="2013f8fd5397ac4a" providerId="LiveId" clId="{AF20D60C-A8CF-4C87-B762-57CC39AB7C04}" dt="2022-02-13T15:47:06.143" v="157" actId="20577"/>
          <ac:spMkLst>
            <pc:docMk/>
            <pc:sldMk cId="301160343" sldId="268"/>
            <ac:spMk id="2" creationId="{40E1AA8A-E0E2-414B-903E-F408A1C3DE49}"/>
          </ac:spMkLst>
        </pc:spChg>
        <pc:spChg chg="mod">
          <ac:chgData name="Emil Anton" userId="2013f8fd5397ac4a" providerId="LiveId" clId="{AF20D60C-A8CF-4C87-B762-57CC39AB7C04}" dt="2022-02-13T15:49:05.986" v="184" actId="20577"/>
          <ac:spMkLst>
            <pc:docMk/>
            <pc:sldMk cId="301160343" sldId="268"/>
            <ac:spMk id="3" creationId="{821FA39D-D297-4B8C-9A18-2153044AE733}"/>
          </ac:spMkLst>
        </pc:spChg>
      </pc:sldChg>
      <pc:sldChg chg="addSp modSp mod setBg">
        <pc:chgData name="Emil Anton" userId="2013f8fd5397ac4a" providerId="LiveId" clId="{AF20D60C-A8CF-4C87-B762-57CC39AB7C04}" dt="2022-02-13T16:40:21.339" v="1956" actId="113"/>
        <pc:sldMkLst>
          <pc:docMk/>
          <pc:sldMk cId="2450404760" sldId="269"/>
        </pc:sldMkLst>
        <pc:spChg chg="mod">
          <ac:chgData name="Emil Anton" userId="2013f8fd5397ac4a" providerId="LiveId" clId="{AF20D60C-A8CF-4C87-B762-57CC39AB7C04}" dt="2022-02-13T16:39:52.431" v="1947" actId="26606"/>
          <ac:spMkLst>
            <pc:docMk/>
            <pc:sldMk cId="2450404760" sldId="269"/>
            <ac:spMk id="2" creationId="{18F7619A-FDF1-4717-8EEA-3E048A6D440C}"/>
          </ac:spMkLst>
        </pc:spChg>
        <pc:spChg chg="mod ord">
          <ac:chgData name="Emil Anton" userId="2013f8fd5397ac4a" providerId="LiveId" clId="{AF20D60C-A8CF-4C87-B762-57CC39AB7C04}" dt="2022-02-13T16:40:21.339" v="1956" actId="113"/>
          <ac:spMkLst>
            <pc:docMk/>
            <pc:sldMk cId="2450404760" sldId="269"/>
            <ac:spMk id="3" creationId="{C41CFE8E-0629-4096-B7AD-6D4462E6B274}"/>
          </ac:spMkLst>
        </pc:spChg>
        <pc:spChg chg="add">
          <ac:chgData name="Emil Anton" userId="2013f8fd5397ac4a" providerId="LiveId" clId="{AF20D60C-A8CF-4C87-B762-57CC39AB7C04}" dt="2022-02-13T16:39:52.431" v="1947" actId="26606"/>
          <ac:spMkLst>
            <pc:docMk/>
            <pc:sldMk cId="2450404760" sldId="269"/>
            <ac:spMk id="71" creationId="{4038CB10-1F5C-4D54-9DF7-12586DE5B007}"/>
          </ac:spMkLst>
        </pc:spChg>
        <pc:spChg chg="add">
          <ac:chgData name="Emil Anton" userId="2013f8fd5397ac4a" providerId="LiveId" clId="{AF20D60C-A8CF-4C87-B762-57CC39AB7C04}" dt="2022-02-13T16:39:52.431" v="1947" actId="26606"/>
          <ac:spMkLst>
            <pc:docMk/>
            <pc:sldMk cId="2450404760" sldId="269"/>
            <ac:spMk id="73" creationId="{73ED6512-6858-4552-B699-9A97FE9A4EA2}"/>
          </ac:spMkLst>
        </pc:spChg>
        <pc:picChg chg="add mod">
          <ac:chgData name="Emil Anton" userId="2013f8fd5397ac4a" providerId="LiveId" clId="{AF20D60C-A8CF-4C87-B762-57CC39AB7C04}" dt="2022-02-13T16:39:52.431" v="1947" actId="26606"/>
          <ac:picMkLst>
            <pc:docMk/>
            <pc:sldMk cId="2450404760" sldId="269"/>
            <ac:picMk id="4098" creationId="{DD6F3698-FA34-4034-90E6-4DC5A8259A74}"/>
          </ac:picMkLst>
        </pc:picChg>
      </pc:sldChg>
      <pc:sldChg chg="addSp modSp mod setBg">
        <pc:chgData name="Emil Anton" userId="2013f8fd5397ac4a" providerId="LiveId" clId="{AF20D60C-A8CF-4C87-B762-57CC39AB7C04}" dt="2022-02-13T16:32:37.005" v="1910" actId="26606"/>
        <pc:sldMkLst>
          <pc:docMk/>
          <pc:sldMk cId="3497733891" sldId="270"/>
        </pc:sldMkLst>
        <pc:spChg chg="mod">
          <ac:chgData name="Emil Anton" userId="2013f8fd5397ac4a" providerId="LiveId" clId="{AF20D60C-A8CF-4C87-B762-57CC39AB7C04}" dt="2022-02-13T16:32:37.005" v="1910" actId="26606"/>
          <ac:spMkLst>
            <pc:docMk/>
            <pc:sldMk cId="3497733891" sldId="270"/>
            <ac:spMk id="2" creationId="{6E26E209-E141-4F3E-AD07-AC427C7D236E}"/>
          </ac:spMkLst>
        </pc:spChg>
        <pc:spChg chg="mod">
          <ac:chgData name="Emil Anton" userId="2013f8fd5397ac4a" providerId="LiveId" clId="{AF20D60C-A8CF-4C87-B762-57CC39AB7C04}" dt="2022-02-13T16:32:37.005" v="1910" actId="26606"/>
          <ac:spMkLst>
            <pc:docMk/>
            <pc:sldMk cId="3497733891" sldId="270"/>
            <ac:spMk id="3" creationId="{18312E95-C419-46CB-BA50-C8C5F5A14FF2}"/>
          </ac:spMkLst>
        </pc:spChg>
        <pc:picChg chg="add mod">
          <ac:chgData name="Emil Anton" userId="2013f8fd5397ac4a" providerId="LiveId" clId="{AF20D60C-A8CF-4C87-B762-57CC39AB7C04}" dt="2022-02-13T16:32:37.005" v="1910" actId="26606"/>
          <ac:picMkLst>
            <pc:docMk/>
            <pc:sldMk cId="3497733891" sldId="270"/>
            <ac:picMk id="4" creationId="{21505240-B6F9-4C8A-9960-74867BA6B538}"/>
          </ac:picMkLst>
        </pc:picChg>
      </pc:sldChg>
      <pc:sldChg chg="addSp delSp modSp mod setBg setClrOvrMap">
        <pc:chgData name="Emil Anton" userId="2013f8fd5397ac4a" providerId="LiveId" clId="{AF20D60C-A8CF-4C87-B762-57CC39AB7C04}" dt="2022-02-13T16:39:02.728" v="1944" actId="113"/>
        <pc:sldMkLst>
          <pc:docMk/>
          <pc:sldMk cId="2318071289" sldId="271"/>
        </pc:sldMkLst>
        <pc:spChg chg="mod">
          <ac:chgData name="Emil Anton" userId="2013f8fd5397ac4a" providerId="LiveId" clId="{AF20D60C-A8CF-4C87-B762-57CC39AB7C04}" dt="2022-02-13T16:34:06.212" v="1924" actId="26606"/>
          <ac:spMkLst>
            <pc:docMk/>
            <pc:sldMk cId="2318071289" sldId="271"/>
            <ac:spMk id="2" creationId="{B2CBC0EB-107C-43A6-8690-C508C3AEDC8A}"/>
          </ac:spMkLst>
        </pc:spChg>
        <pc:spChg chg="mod ord">
          <ac:chgData name="Emil Anton" userId="2013f8fd5397ac4a" providerId="LiveId" clId="{AF20D60C-A8CF-4C87-B762-57CC39AB7C04}" dt="2022-02-13T16:39:02.728" v="1944" actId="113"/>
          <ac:spMkLst>
            <pc:docMk/>
            <pc:sldMk cId="2318071289" sldId="271"/>
            <ac:spMk id="3" creationId="{57186895-78AA-42BB-AC60-D17F7C67C220}"/>
          </ac:spMkLst>
        </pc:spChg>
        <pc:spChg chg="add del">
          <ac:chgData name="Emil Anton" userId="2013f8fd5397ac4a" providerId="LiveId" clId="{AF20D60C-A8CF-4C87-B762-57CC39AB7C04}" dt="2022-02-13T16:34:04.205" v="1921" actId="26606"/>
          <ac:spMkLst>
            <pc:docMk/>
            <pc:sldMk cId="2318071289" sldId="271"/>
            <ac:spMk id="8" creationId="{57D175FC-84CC-4D12-A5E2-FA27D934E9CE}"/>
          </ac:spMkLst>
        </pc:spChg>
        <pc:spChg chg="add del">
          <ac:chgData name="Emil Anton" userId="2013f8fd5397ac4a" providerId="LiveId" clId="{AF20D60C-A8CF-4C87-B762-57CC39AB7C04}" dt="2022-02-13T16:33:36.961" v="1913" actId="26606"/>
          <ac:spMkLst>
            <pc:docMk/>
            <pc:sldMk cId="2318071289" sldId="271"/>
            <ac:spMk id="9" creationId="{57D175FC-84CC-4D12-A5E2-FA27D934E9CE}"/>
          </ac:spMkLst>
        </pc:spChg>
        <pc:spChg chg="add del">
          <ac:chgData name="Emil Anton" userId="2013f8fd5397ac4a" providerId="LiveId" clId="{AF20D60C-A8CF-4C87-B762-57CC39AB7C04}" dt="2022-02-13T16:34:06.199" v="1923" actId="26606"/>
          <ac:spMkLst>
            <pc:docMk/>
            <pc:sldMk cId="2318071289" sldId="271"/>
            <ac:spMk id="12" creationId="{B32DC26D-8B9B-4CC1-B3CC-D3EA0FB162CD}"/>
          </ac:spMkLst>
        </pc:spChg>
        <pc:spChg chg="add">
          <ac:chgData name="Emil Anton" userId="2013f8fd5397ac4a" providerId="LiveId" clId="{AF20D60C-A8CF-4C87-B762-57CC39AB7C04}" dt="2022-02-13T16:34:06.212" v="1924" actId="26606"/>
          <ac:spMkLst>
            <pc:docMk/>
            <pc:sldMk cId="2318071289" sldId="271"/>
            <ac:spMk id="15" creationId="{4038CB10-1F5C-4D54-9DF7-12586DE5B007}"/>
          </ac:spMkLst>
        </pc:spChg>
        <pc:spChg chg="add">
          <ac:chgData name="Emil Anton" userId="2013f8fd5397ac4a" providerId="LiveId" clId="{AF20D60C-A8CF-4C87-B762-57CC39AB7C04}" dt="2022-02-13T16:34:06.212" v="1924" actId="26606"/>
          <ac:spMkLst>
            <pc:docMk/>
            <pc:sldMk cId="2318071289" sldId="271"/>
            <ac:spMk id="16" creationId="{73ED6512-6858-4552-B699-9A97FE9A4EA2}"/>
          </ac:spMkLst>
        </pc:spChg>
        <pc:picChg chg="add mod ord">
          <ac:chgData name="Emil Anton" userId="2013f8fd5397ac4a" providerId="LiveId" clId="{AF20D60C-A8CF-4C87-B762-57CC39AB7C04}" dt="2022-02-13T16:34:06.212" v="1924" actId="26606"/>
          <ac:picMkLst>
            <pc:docMk/>
            <pc:sldMk cId="2318071289" sldId="271"/>
            <ac:picMk id="4" creationId="{DB9354EB-1FEB-41AF-80F5-78D046810AFE}"/>
          </ac:picMkLst>
        </pc:picChg>
        <pc:cxnChg chg="add del">
          <ac:chgData name="Emil Anton" userId="2013f8fd5397ac4a" providerId="LiveId" clId="{AF20D60C-A8CF-4C87-B762-57CC39AB7C04}" dt="2022-02-13T16:33:52.709" v="1919" actId="26606"/>
          <ac:cxnSpMkLst>
            <pc:docMk/>
            <pc:sldMk cId="2318071289" sldId="271"/>
            <ac:cxnSpMk id="6" creationId="{FBC3B7EE-8632-4756-A078-1B3B0DF3B53E}"/>
          </ac:cxnSpMkLst>
        </pc:cxnChg>
        <pc:cxnChg chg="add del">
          <ac:chgData name="Emil Anton" userId="2013f8fd5397ac4a" providerId="LiveId" clId="{AF20D60C-A8CF-4C87-B762-57CC39AB7C04}" dt="2022-02-13T16:34:04.205" v="1921" actId="26606"/>
          <ac:cxnSpMkLst>
            <pc:docMk/>
            <pc:sldMk cId="2318071289" sldId="271"/>
            <ac:cxnSpMk id="10" creationId="{8AC38328-2D50-4DDB-BD20-28DE12E4996E}"/>
          </ac:cxnSpMkLst>
        </pc:cxnChg>
        <pc:cxnChg chg="add del">
          <ac:chgData name="Emil Anton" userId="2013f8fd5397ac4a" providerId="LiveId" clId="{AF20D60C-A8CF-4C87-B762-57CC39AB7C04}" dt="2022-02-13T16:33:36.961" v="1913" actId="26606"/>
          <ac:cxnSpMkLst>
            <pc:docMk/>
            <pc:sldMk cId="2318071289" sldId="271"/>
            <ac:cxnSpMk id="11" creationId="{8AC38328-2D50-4DDB-BD20-28DE12E4996E}"/>
          </ac:cxnSpMkLst>
        </pc:cxnChg>
        <pc:cxnChg chg="add del">
          <ac:chgData name="Emil Anton" userId="2013f8fd5397ac4a" providerId="LiveId" clId="{AF20D60C-A8CF-4C87-B762-57CC39AB7C04}" dt="2022-02-13T16:34:06.199" v="1923" actId="26606"/>
          <ac:cxnSpMkLst>
            <pc:docMk/>
            <pc:sldMk cId="2318071289" sldId="271"/>
            <ac:cxnSpMk id="13" creationId="{FBB7ADC3-53A0-44F2-914A-78CADAF33411}"/>
          </ac:cxnSpMkLst>
        </pc:cxnChg>
      </pc:sldChg>
      <pc:sldChg chg="addSp modSp del mod setBg">
        <pc:chgData name="Emil Anton" userId="2013f8fd5397ac4a" providerId="LiveId" clId="{AF20D60C-A8CF-4C87-B762-57CC39AB7C04}" dt="2022-02-13T16:39:16.567" v="1945" actId="47"/>
        <pc:sldMkLst>
          <pc:docMk/>
          <pc:sldMk cId="3473205521" sldId="272"/>
        </pc:sldMkLst>
        <pc:spChg chg="mod">
          <ac:chgData name="Emil Anton" userId="2013f8fd5397ac4a" providerId="LiveId" clId="{AF20D60C-A8CF-4C87-B762-57CC39AB7C04}" dt="2022-02-13T16:37:58.896" v="1938" actId="26606"/>
          <ac:spMkLst>
            <pc:docMk/>
            <pc:sldMk cId="3473205521" sldId="272"/>
            <ac:spMk id="2" creationId="{AE8AE66B-BBC2-4935-BADD-281DCE5DD298}"/>
          </ac:spMkLst>
        </pc:spChg>
        <pc:spChg chg="mod ord">
          <ac:chgData name="Emil Anton" userId="2013f8fd5397ac4a" providerId="LiveId" clId="{AF20D60C-A8CF-4C87-B762-57CC39AB7C04}" dt="2022-02-13T16:38:12.851" v="1943" actId="313"/>
          <ac:spMkLst>
            <pc:docMk/>
            <pc:sldMk cId="3473205521" sldId="272"/>
            <ac:spMk id="3" creationId="{B4FF8770-66A2-4F7D-878A-D233D230A579}"/>
          </ac:spMkLst>
        </pc:spChg>
        <pc:spChg chg="add">
          <ac:chgData name="Emil Anton" userId="2013f8fd5397ac4a" providerId="LiveId" clId="{AF20D60C-A8CF-4C87-B762-57CC39AB7C04}" dt="2022-02-13T16:37:58.896" v="1938" actId="26606"/>
          <ac:spMkLst>
            <pc:docMk/>
            <pc:sldMk cId="3473205521" sldId="272"/>
            <ac:spMk id="9" creationId="{4038CB10-1F5C-4D54-9DF7-12586DE5B007}"/>
          </ac:spMkLst>
        </pc:spChg>
        <pc:spChg chg="add">
          <ac:chgData name="Emil Anton" userId="2013f8fd5397ac4a" providerId="LiveId" clId="{AF20D60C-A8CF-4C87-B762-57CC39AB7C04}" dt="2022-02-13T16:37:58.896" v="1938" actId="26606"/>
          <ac:spMkLst>
            <pc:docMk/>
            <pc:sldMk cId="3473205521" sldId="272"/>
            <ac:spMk id="11" creationId="{73ED6512-6858-4552-B699-9A97FE9A4EA2}"/>
          </ac:spMkLst>
        </pc:spChg>
        <pc:picChg chg="add mod">
          <ac:chgData name="Emil Anton" userId="2013f8fd5397ac4a" providerId="LiveId" clId="{AF20D60C-A8CF-4C87-B762-57CC39AB7C04}" dt="2022-02-13T16:37:58.896" v="1938" actId="26606"/>
          <ac:picMkLst>
            <pc:docMk/>
            <pc:sldMk cId="3473205521" sldId="272"/>
            <ac:picMk id="4" creationId="{7D13FA90-2077-4EB8-87F9-A5EC8D15BF84}"/>
          </ac:picMkLst>
        </pc:picChg>
      </pc:sldChg>
      <pc:sldChg chg="addSp modSp mod setBg">
        <pc:chgData name="Emil Anton" userId="2013f8fd5397ac4a" providerId="LiveId" clId="{AF20D60C-A8CF-4C87-B762-57CC39AB7C04}" dt="2022-02-13T16:45:17.179" v="1968" actId="255"/>
        <pc:sldMkLst>
          <pc:docMk/>
          <pc:sldMk cId="2799731550" sldId="273"/>
        </pc:sldMkLst>
        <pc:spChg chg="mod">
          <ac:chgData name="Emil Anton" userId="2013f8fd5397ac4a" providerId="LiveId" clId="{AF20D60C-A8CF-4C87-B762-57CC39AB7C04}" dt="2022-02-13T16:45:00.713" v="1966" actId="26606"/>
          <ac:spMkLst>
            <pc:docMk/>
            <pc:sldMk cId="2799731550" sldId="273"/>
            <ac:spMk id="2" creationId="{AC27FB72-5450-4FE6-A882-B4EA6450A907}"/>
          </ac:spMkLst>
        </pc:spChg>
        <pc:spChg chg="mod">
          <ac:chgData name="Emil Anton" userId="2013f8fd5397ac4a" providerId="LiveId" clId="{AF20D60C-A8CF-4C87-B762-57CC39AB7C04}" dt="2022-02-13T16:45:17.179" v="1968" actId="255"/>
          <ac:spMkLst>
            <pc:docMk/>
            <pc:sldMk cId="2799731550" sldId="273"/>
            <ac:spMk id="3" creationId="{BC18D7DD-9C5C-4D0D-B2C7-C88865FC7E09}"/>
          </ac:spMkLst>
        </pc:spChg>
        <pc:picChg chg="add mod">
          <ac:chgData name="Emil Anton" userId="2013f8fd5397ac4a" providerId="LiveId" clId="{AF20D60C-A8CF-4C87-B762-57CC39AB7C04}" dt="2022-02-13T16:45:00.713" v="1966" actId="26606"/>
          <ac:picMkLst>
            <pc:docMk/>
            <pc:sldMk cId="2799731550" sldId="273"/>
            <ac:picMk id="5122" creationId="{32170D0F-385D-45FE-B7D8-91C1FCAA0B13}"/>
          </ac:picMkLst>
        </pc:picChg>
      </pc:sldChg>
      <pc:sldChg chg="delSp modSp mod delDesignElem">
        <pc:chgData name="Emil Anton" userId="2013f8fd5397ac4a" providerId="LiveId" clId="{AF20D60C-A8CF-4C87-B762-57CC39AB7C04}" dt="2022-02-13T16:41:49.010" v="1960" actId="113"/>
        <pc:sldMkLst>
          <pc:docMk/>
          <pc:sldMk cId="2563281411" sldId="274"/>
        </pc:sldMkLst>
        <pc:spChg chg="mod">
          <ac:chgData name="Emil Anton" userId="2013f8fd5397ac4a" providerId="LiveId" clId="{AF20D60C-A8CF-4C87-B762-57CC39AB7C04}" dt="2022-02-13T16:41:29.891" v="1957" actId="26606"/>
          <ac:spMkLst>
            <pc:docMk/>
            <pc:sldMk cId="2563281411" sldId="274"/>
            <ac:spMk id="2" creationId="{CACD44BA-E33A-4230-8EC0-515D7AC3CE85}"/>
          </ac:spMkLst>
        </pc:spChg>
        <pc:spChg chg="mod">
          <ac:chgData name="Emil Anton" userId="2013f8fd5397ac4a" providerId="LiveId" clId="{AF20D60C-A8CF-4C87-B762-57CC39AB7C04}" dt="2022-02-13T16:41:49.010" v="1960" actId="113"/>
          <ac:spMkLst>
            <pc:docMk/>
            <pc:sldMk cId="2563281411" sldId="274"/>
            <ac:spMk id="3" creationId="{F587FAAA-0A8D-4F18-AE14-923DFD8A4B2D}"/>
          </ac:spMkLst>
        </pc:spChg>
        <pc:spChg chg="del">
          <ac:chgData name="Emil Anton" userId="2013f8fd5397ac4a" providerId="LiveId" clId="{AF20D60C-A8CF-4C87-B762-57CC39AB7C04}" dt="2022-02-13T15:38:09.623" v="6"/>
          <ac:spMkLst>
            <pc:docMk/>
            <pc:sldMk cId="2563281411" sldId="274"/>
            <ac:spMk id="9220" creationId="{5A0118C5-4F8D-4CF4-BADD-53FEACC6C42A}"/>
          </ac:spMkLst>
        </pc:spChg>
        <pc:spChg chg="del">
          <ac:chgData name="Emil Anton" userId="2013f8fd5397ac4a" providerId="LiveId" clId="{AF20D60C-A8CF-4C87-B762-57CC39AB7C04}" dt="2022-02-13T15:38:09.623" v="6"/>
          <ac:spMkLst>
            <pc:docMk/>
            <pc:sldMk cId="2563281411" sldId="274"/>
            <ac:spMk id="9221" creationId="{3C1D1FA3-6212-4B97-9B1E-C7F81247C2B9}"/>
          </ac:spMkLst>
        </pc:spChg>
        <pc:spChg chg="del">
          <ac:chgData name="Emil Anton" userId="2013f8fd5397ac4a" providerId="LiveId" clId="{AF20D60C-A8CF-4C87-B762-57CC39AB7C04}" dt="2022-02-13T15:38:09.623" v="6"/>
          <ac:spMkLst>
            <pc:docMk/>
            <pc:sldMk cId="2563281411" sldId="274"/>
            <ac:spMk id="9222" creationId="{11C51958-04D4-4687-95A2-95DCDCF47464}"/>
          </ac:spMkLst>
        </pc:spChg>
        <pc:spChg chg="del">
          <ac:chgData name="Emil Anton" userId="2013f8fd5397ac4a" providerId="LiveId" clId="{AF20D60C-A8CF-4C87-B762-57CC39AB7C04}" dt="2022-02-13T15:38:09.623" v="6"/>
          <ac:spMkLst>
            <pc:docMk/>
            <pc:sldMk cId="2563281411" sldId="274"/>
            <ac:spMk id="9223" creationId="{79AFCB35-9C04-4524-A0B1-57FF6865D013}"/>
          </ac:spMkLst>
        </pc:spChg>
        <pc:spChg chg="del">
          <ac:chgData name="Emil Anton" userId="2013f8fd5397ac4a" providerId="LiveId" clId="{AF20D60C-A8CF-4C87-B762-57CC39AB7C04}" dt="2022-02-13T15:38:09.623" v="6"/>
          <ac:spMkLst>
            <pc:docMk/>
            <pc:sldMk cId="2563281411" sldId="274"/>
            <ac:spMk id="9224" creationId="{D11AD2AD-0BA0-4DD3-8EEA-84686A0E718C}"/>
          </ac:spMkLst>
        </pc:spChg>
        <pc:grpChg chg="del">
          <ac:chgData name="Emil Anton" userId="2013f8fd5397ac4a" providerId="LiveId" clId="{AF20D60C-A8CF-4C87-B762-57CC39AB7C04}" dt="2022-02-13T15:38:09.623" v="6"/>
          <ac:grpSpMkLst>
            <pc:docMk/>
            <pc:sldMk cId="2563281411" sldId="274"/>
            <ac:grpSpMk id="9225" creationId="{0C156BF8-7FF7-440F-BE2B-417DFFE8BFA5}"/>
          </ac:grpSpMkLst>
        </pc:grpChg>
        <pc:picChg chg="mod">
          <ac:chgData name="Emil Anton" userId="2013f8fd5397ac4a" providerId="LiveId" clId="{AF20D60C-A8CF-4C87-B762-57CC39AB7C04}" dt="2022-02-13T16:41:37.831" v="1959" actId="1076"/>
          <ac:picMkLst>
            <pc:docMk/>
            <pc:sldMk cId="2563281411" sldId="274"/>
            <ac:picMk id="9218" creationId="{0A629E47-A23C-42ED-850D-356D0540BE48}"/>
          </ac:picMkLst>
        </pc:picChg>
      </pc:sldChg>
      <pc:sldChg chg="addSp modSp new mod setBg">
        <pc:chgData name="Emil Anton" userId="2013f8fd5397ac4a" providerId="LiveId" clId="{AF20D60C-A8CF-4C87-B762-57CC39AB7C04}" dt="2022-02-13T16:22:41.319" v="1643" actId="113"/>
        <pc:sldMkLst>
          <pc:docMk/>
          <pc:sldMk cId="1275158766" sldId="275"/>
        </pc:sldMkLst>
        <pc:spChg chg="mod">
          <ac:chgData name="Emil Anton" userId="2013f8fd5397ac4a" providerId="LiveId" clId="{AF20D60C-A8CF-4C87-B762-57CC39AB7C04}" dt="2022-02-13T16:05:55.885" v="1624" actId="26606"/>
          <ac:spMkLst>
            <pc:docMk/>
            <pc:sldMk cId="1275158766" sldId="275"/>
            <ac:spMk id="2" creationId="{928DC9D4-7BBC-470F-B4A7-8888C261DB58}"/>
          </ac:spMkLst>
        </pc:spChg>
        <pc:spChg chg="mod">
          <ac:chgData name="Emil Anton" userId="2013f8fd5397ac4a" providerId="LiveId" clId="{AF20D60C-A8CF-4C87-B762-57CC39AB7C04}" dt="2022-02-13T16:22:41.319" v="1643" actId="113"/>
          <ac:spMkLst>
            <pc:docMk/>
            <pc:sldMk cId="1275158766" sldId="275"/>
            <ac:spMk id="3" creationId="{0731E6AF-0939-403D-A3F5-19030B88292C}"/>
          </ac:spMkLst>
        </pc:spChg>
        <pc:picChg chg="add mod ord">
          <ac:chgData name="Emil Anton" userId="2013f8fd5397ac4a" providerId="LiveId" clId="{AF20D60C-A8CF-4C87-B762-57CC39AB7C04}" dt="2022-02-13T16:05:55.885" v="1624" actId="26606"/>
          <ac:picMkLst>
            <pc:docMk/>
            <pc:sldMk cId="1275158766" sldId="275"/>
            <ac:picMk id="4" creationId="{4003EAF1-AC17-45AC-B4B7-F795AC4CDC4F}"/>
          </ac:picMkLst>
        </pc:picChg>
        <pc:picChg chg="add mod">
          <ac:chgData name="Emil Anton" userId="2013f8fd5397ac4a" providerId="LiveId" clId="{AF20D60C-A8CF-4C87-B762-57CC39AB7C04}" dt="2022-02-13T16:05:55.885" v="1624" actId="26606"/>
          <ac:picMkLst>
            <pc:docMk/>
            <pc:sldMk cId="1275158766" sldId="275"/>
            <ac:picMk id="3074" creationId="{F06D59B0-24AB-4587-920E-AEB1B0EA1EFE}"/>
          </ac:picMkLst>
        </pc:picChg>
      </pc:sldChg>
      <pc:sldChg chg="modSp new mod">
        <pc:chgData name="Emil Anton" userId="2013f8fd5397ac4a" providerId="LiveId" clId="{AF20D60C-A8CF-4C87-B762-57CC39AB7C04}" dt="2022-02-13T17:00:18.848" v="2244" actId="114"/>
        <pc:sldMkLst>
          <pc:docMk/>
          <pc:sldMk cId="1947038523" sldId="276"/>
        </pc:sldMkLst>
        <pc:spChg chg="mod">
          <ac:chgData name="Emil Anton" userId="2013f8fd5397ac4a" providerId="LiveId" clId="{AF20D60C-A8CF-4C87-B762-57CC39AB7C04}" dt="2022-02-13T16:58:55.559" v="2223" actId="20577"/>
          <ac:spMkLst>
            <pc:docMk/>
            <pc:sldMk cId="1947038523" sldId="276"/>
            <ac:spMk id="2" creationId="{CCD6FE74-CAF2-4770-8911-E5A7B72504DA}"/>
          </ac:spMkLst>
        </pc:spChg>
        <pc:spChg chg="mod">
          <ac:chgData name="Emil Anton" userId="2013f8fd5397ac4a" providerId="LiveId" clId="{AF20D60C-A8CF-4C87-B762-57CC39AB7C04}" dt="2022-02-13T17:00:18.848" v="2244" actId="114"/>
          <ac:spMkLst>
            <pc:docMk/>
            <pc:sldMk cId="1947038523" sldId="276"/>
            <ac:spMk id="3" creationId="{37D9FF8C-6C29-4F42-827A-7F3FA3F66EA7}"/>
          </ac:spMkLst>
        </pc:spChg>
      </pc:sldChg>
      <pc:sldChg chg="addSp modSp new mod setBg">
        <pc:chgData name="Emil Anton" userId="2013f8fd5397ac4a" providerId="LiveId" clId="{AF20D60C-A8CF-4C87-B762-57CC39AB7C04}" dt="2022-02-13T17:02:29.587" v="2286" actId="20577"/>
        <pc:sldMkLst>
          <pc:docMk/>
          <pc:sldMk cId="2256989981" sldId="277"/>
        </pc:sldMkLst>
        <pc:spChg chg="mod">
          <ac:chgData name="Emil Anton" userId="2013f8fd5397ac4a" providerId="LiveId" clId="{AF20D60C-A8CF-4C87-B762-57CC39AB7C04}" dt="2022-02-13T17:01:15.939" v="2255" actId="20577"/>
          <ac:spMkLst>
            <pc:docMk/>
            <pc:sldMk cId="2256989981" sldId="277"/>
            <ac:spMk id="2" creationId="{FBCA64E2-C00B-46BB-881D-DA5AC79DEA6C}"/>
          </ac:spMkLst>
        </pc:spChg>
        <pc:spChg chg="mod">
          <ac:chgData name="Emil Anton" userId="2013f8fd5397ac4a" providerId="LiveId" clId="{AF20D60C-A8CF-4C87-B762-57CC39AB7C04}" dt="2022-02-13T17:02:29.587" v="2286" actId="20577"/>
          <ac:spMkLst>
            <pc:docMk/>
            <pc:sldMk cId="2256989981" sldId="277"/>
            <ac:spMk id="3" creationId="{315497BD-2070-434D-985F-41EFF8D6133B}"/>
          </ac:spMkLst>
        </pc:spChg>
        <pc:picChg chg="add mod">
          <ac:chgData name="Emil Anton" userId="2013f8fd5397ac4a" providerId="LiveId" clId="{AF20D60C-A8CF-4C87-B762-57CC39AB7C04}" dt="2022-02-13T17:01:11.157" v="2246" actId="26606"/>
          <ac:picMkLst>
            <pc:docMk/>
            <pc:sldMk cId="2256989981" sldId="277"/>
            <ac:picMk id="6146" creationId="{12542D22-3B51-4E29-A989-B64EF017DB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BA543EDD-D0D2-447F-B24F-3717AF4B109D}" type="datetime1">
              <a:rPr lang="en-US" smtClean="0"/>
              <a:pPr/>
              <a:t>2/13/2022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322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2/13/2022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1751665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2/13/2022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607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2/13/2022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4779946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A543EDD-D0D2-447F-B24F-3717AF4B109D}" type="datetime1">
              <a:rPr lang="en-US" smtClean="0"/>
              <a:pPr/>
              <a:t>2/13/2022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0656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A543EDD-D0D2-447F-B24F-3717AF4B109D}" type="datetime1">
              <a:rPr lang="en-US" smtClean="0"/>
              <a:pPr/>
              <a:t>2/13/2022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7565537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A543EDD-D0D2-447F-B24F-3717AF4B109D}" type="datetime1">
              <a:rPr lang="en-US" smtClean="0"/>
              <a:pPr/>
              <a:t>2/13/2022</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3466275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A543EDD-D0D2-447F-B24F-3717AF4B109D}" type="datetime1">
              <a:rPr lang="en-US" smtClean="0"/>
              <a:pPr/>
              <a:t>2/13/2022</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6284354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43EDD-D0D2-447F-B24F-3717AF4B109D}" type="datetime1">
              <a:rPr lang="en-US" smtClean="0"/>
              <a:pPr/>
              <a:t>2/13/2022</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90397741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A543EDD-D0D2-447F-B24F-3717AF4B109D}" type="datetime1">
              <a:rPr lang="en-US" smtClean="0"/>
              <a:pPr/>
              <a:t>2/13/2022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1408018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A543EDD-D0D2-447F-B24F-3717AF4B109D}" type="datetime1">
              <a:rPr lang="en-US" smtClean="0"/>
              <a:pPr/>
              <a:t>2/13/2022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2715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A543EDD-D0D2-447F-B24F-3717AF4B109D}" type="datetime1">
              <a:rPr lang="en-US" smtClean="0"/>
              <a:pPr/>
              <a:t>2/13/2022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Sample Footer Text</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3450C42-9A0B-4425-92C2-70FCF7C45734}"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1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1C5096-FBB1-447E-BBA2-25DC545AEB83}"/>
              </a:ext>
            </a:extLst>
          </p:cNvPr>
          <p:cNvSpPr>
            <a:spLocks noGrp="1"/>
          </p:cNvSpPr>
          <p:nvPr>
            <p:ph type="ctrTitle"/>
          </p:nvPr>
        </p:nvSpPr>
        <p:spPr>
          <a:xfrm>
            <a:off x="5258134" y="640080"/>
            <a:ext cx="6293689" cy="3652405"/>
          </a:xfrm>
        </p:spPr>
        <p:txBody>
          <a:bodyPr anchor="b">
            <a:normAutofit/>
          </a:bodyPr>
          <a:lstStyle/>
          <a:p>
            <a:pPr algn="l"/>
            <a:r>
              <a:rPr lang="fi-FI" sz="4400">
                <a:solidFill>
                  <a:schemeClr val="tx1">
                    <a:lumMod val="85000"/>
                    <a:lumOff val="15000"/>
                  </a:schemeClr>
                </a:solidFill>
              </a:rPr>
              <a:t>Totuus </a:t>
            </a:r>
            <a:br>
              <a:rPr lang="fi-FI" sz="4400">
                <a:solidFill>
                  <a:schemeClr val="tx1">
                    <a:lumMod val="85000"/>
                    <a:lumOff val="15000"/>
                  </a:schemeClr>
                </a:solidFill>
              </a:rPr>
            </a:br>
            <a:br>
              <a:rPr lang="fi-FI" sz="4400">
                <a:solidFill>
                  <a:schemeClr val="tx1">
                    <a:lumMod val="85000"/>
                    <a:lumOff val="15000"/>
                  </a:schemeClr>
                </a:solidFill>
              </a:rPr>
            </a:br>
            <a:r>
              <a:rPr lang="fi-FI" sz="4400">
                <a:solidFill>
                  <a:schemeClr val="tx1">
                    <a:lumMod val="85000"/>
                    <a:lumOff val="15000"/>
                  </a:schemeClr>
                </a:solidFill>
              </a:rPr>
              <a:t>Katolis-ekumeeninen näkökulma</a:t>
            </a:r>
            <a:br>
              <a:rPr lang="fi-FI" sz="4400">
                <a:solidFill>
                  <a:schemeClr val="tx1">
                    <a:lumMod val="85000"/>
                    <a:lumOff val="15000"/>
                  </a:schemeClr>
                </a:solidFill>
              </a:rPr>
            </a:br>
            <a:endParaRPr lang="fi-FI" sz="4400">
              <a:solidFill>
                <a:schemeClr val="tx1">
                  <a:lumMod val="85000"/>
                  <a:lumOff val="15000"/>
                </a:schemeClr>
              </a:solidFill>
            </a:endParaRPr>
          </a:p>
        </p:txBody>
      </p:sp>
      <p:sp>
        <p:nvSpPr>
          <p:cNvPr id="3" name="Alaotsikko 2">
            <a:extLst>
              <a:ext uri="{FF2B5EF4-FFF2-40B4-BE49-F238E27FC236}">
                <a16:creationId xmlns:a16="http://schemas.microsoft.com/office/drawing/2014/main" id="{AE2BC565-0DA3-48D9-89BC-96C736DEAFAB}"/>
              </a:ext>
            </a:extLst>
          </p:cNvPr>
          <p:cNvSpPr>
            <a:spLocks noGrp="1"/>
          </p:cNvSpPr>
          <p:nvPr>
            <p:ph type="subTitle" idx="1"/>
          </p:nvPr>
        </p:nvSpPr>
        <p:spPr>
          <a:xfrm>
            <a:off x="5271524" y="4460708"/>
            <a:ext cx="6280299" cy="1753175"/>
          </a:xfrm>
        </p:spPr>
        <p:txBody>
          <a:bodyPr anchor="t">
            <a:normAutofit/>
          </a:bodyPr>
          <a:lstStyle/>
          <a:p>
            <a:r>
              <a:rPr lang="fi-FI" sz="1600" dirty="0">
                <a:solidFill>
                  <a:schemeClr val="tx1">
                    <a:lumMod val="85000"/>
                    <a:lumOff val="15000"/>
                  </a:schemeClr>
                </a:solidFill>
              </a:rPr>
              <a:t>KTS 14.2.2022</a:t>
            </a:r>
          </a:p>
          <a:p>
            <a:r>
              <a:rPr lang="fi-FI" sz="1600" dirty="0">
                <a:solidFill>
                  <a:schemeClr val="tx1">
                    <a:lumMod val="85000"/>
                    <a:lumOff val="15000"/>
                  </a:schemeClr>
                </a:solidFill>
              </a:rPr>
              <a:t>Emil Anton, TT</a:t>
            </a:r>
          </a:p>
        </p:txBody>
      </p:sp>
      <p:pic>
        <p:nvPicPr>
          <p:cNvPr id="1026" name="Picture 2" descr="9 reasons why Pope John Paul II was the best pope · The Daily Edge">
            <a:extLst>
              <a:ext uri="{FF2B5EF4-FFF2-40B4-BE49-F238E27FC236}">
                <a16:creationId xmlns:a16="http://schemas.microsoft.com/office/drawing/2014/main" id="{71D9AF5E-2437-4F77-9BD8-9F47AEB6F4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778" y="620720"/>
            <a:ext cx="3988384" cy="5597733"/>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3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26E209-E141-4F3E-AD07-AC427C7D236E}"/>
              </a:ext>
            </a:extLst>
          </p:cNvPr>
          <p:cNvSpPr>
            <a:spLocks noGrp="1"/>
          </p:cNvSpPr>
          <p:nvPr>
            <p:ph type="title"/>
          </p:nvPr>
        </p:nvSpPr>
        <p:spPr>
          <a:xfrm>
            <a:off x="1024128" y="585216"/>
            <a:ext cx="6066818" cy="1499616"/>
          </a:xfrm>
        </p:spPr>
        <p:txBody>
          <a:bodyPr>
            <a:normAutofit/>
          </a:bodyPr>
          <a:lstStyle/>
          <a:p>
            <a:r>
              <a:rPr lang="fi-FI" dirty="0"/>
              <a:t>Benedictus XVI (Franciscus): </a:t>
            </a:r>
            <a:r>
              <a:rPr lang="fi-FI" i="1" dirty="0"/>
              <a:t>Lumen </a:t>
            </a:r>
            <a:r>
              <a:rPr lang="fi-FI" i="1" dirty="0" err="1"/>
              <a:t>Fidei</a:t>
            </a:r>
            <a:endParaRPr lang="fi-FI" i="1" dirty="0"/>
          </a:p>
        </p:txBody>
      </p:sp>
      <p:sp>
        <p:nvSpPr>
          <p:cNvPr id="3" name="Sisällön paikkamerkki 2">
            <a:extLst>
              <a:ext uri="{FF2B5EF4-FFF2-40B4-BE49-F238E27FC236}">
                <a16:creationId xmlns:a16="http://schemas.microsoft.com/office/drawing/2014/main" id="{18312E95-C419-46CB-BA50-C8C5F5A14FF2}"/>
              </a:ext>
            </a:extLst>
          </p:cNvPr>
          <p:cNvSpPr>
            <a:spLocks noGrp="1"/>
          </p:cNvSpPr>
          <p:nvPr>
            <p:ph idx="1"/>
          </p:nvPr>
        </p:nvSpPr>
        <p:spPr>
          <a:xfrm>
            <a:off x="1024128" y="2286000"/>
            <a:ext cx="6066818" cy="4023360"/>
          </a:xfrm>
        </p:spPr>
        <p:txBody>
          <a:bodyPr>
            <a:normAutofit/>
          </a:bodyPr>
          <a:lstStyle/>
          <a:p>
            <a:r>
              <a:rPr lang="fi-FI" sz="1500"/>
              <a:t>”Tässä [valistuksen] prosessissa usko lopulta yhdistettiin pimeyteen. Ajateltiin, että se voitiin säilyttää ja sille voitiin löytää paikka järjen valon rinnalla. Uskon paikka oli siellä, missä järki ei kyennyt valaisemaan, siellä missä ihmisellä ei enää voinut olla varmuutta. Näin usko ymmärrettiin loikkana tyhjyyteen valon puuttuessa, sokean tunteen ajamana, tai subjektiivisena valona, joka ehkä voi lämmittää sydäntä ja tuoda henkilökohtaista lohdutusta, mutta jota ei voi tarjota toisille objektiivisena yhteisenä valona, joka valaisee tietä. Vähitellen kuitenkin osoittautui, että autonomisen järjen valo ei pysty riittävästi valaisemaan tulevaisuutta. Lopulta se pysyy hämäränä ja jättää ihmisen pelkäämään tuntematonta. </a:t>
            </a:r>
            <a:r>
              <a:rPr lang="fi-FI" sz="1500" b="1" i="1"/>
              <a:t>Näin ihminen lakkasi etsimästä suurta valoa, suurta totuutta, ja tyytyi pieniin valoihin, jotka valaisevat hetken, mutta eivät näytä tietä</a:t>
            </a:r>
            <a:r>
              <a:rPr lang="fi-FI" sz="1500"/>
              <a:t>. Valon puuttuessa kaikki hämärtyy, on mahdotonta erottaa hyvää pahasta tai päämäärään johtavaa tietä niistä, jotka johtavat kiertämään kehää vailla suuntaa” (3)</a:t>
            </a:r>
          </a:p>
          <a:p>
            <a:r>
              <a:rPr lang="fi-FI" sz="1500"/>
              <a:t>”ihminen tarvitsee tietoa ja totuutta, koska ilman niitä hän ei kestä eikä pääse eteenpäin. Usko ilman totuutta ei pelasta eikä tee askeleitamme vakaiksi. Se pysyy kauniina satuna, heijastuksena onnellisuudentoiveistamme, jonakin joka tyydyttää meitä vain siinä määrin kuin annamme huijata itseämme.” (24)</a:t>
            </a:r>
          </a:p>
        </p:txBody>
      </p:sp>
      <p:pic>
        <p:nvPicPr>
          <p:cNvPr id="4" name="Kuva 3">
            <a:extLst>
              <a:ext uri="{FF2B5EF4-FFF2-40B4-BE49-F238E27FC236}">
                <a16:creationId xmlns:a16="http://schemas.microsoft.com/office/drawing/2014/main" id="{21505240-B6F9-4C8A-9960-74867BA6B538}"/>
              </a:ext>
            </a:extLst>
          </p:cNvPr>
          <p:cNvPicPr>
            <a:picLocks noChangeAspect="1"/>
          </p:cNvPicPr>
          <p:nvPr/>
        </p:nvPicPr>
        <p:blipFill rotWithShape="1">
          <a:blip r:embed="rId2"/>
          <a:srcRect l="32096" r="29849"/>
          <a:stretch/>
        </p:blipFill>
        <p:spPr>
          <a:xfrm>
            <a:off x="7552266" y="10"/>
            <a:ext cx="4639733" cy="6857990"/>
          </a:xfrm>
          <a:prstGeom prst="rect">
            <a:avLst/>
          </a:prstGeom>
        </p:spPr>
      </p:pic>
    </p:spTree>
    <p:extLst>
      <p:ext uri="{BB962C8B-B14F-4D97-AF65-F5344CB8AC3E}">
        <p14:creationId xmlns:p14="http://schemas.microsoft.com/office/powerpoint/2010/main" val="349773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3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2CBC0EB-107C-43A6-8690-C508C3AEDC8A}"/>
              </a:ext>
            </a:extLst>
          </p:cNvPr>
          <p:cNvSpPr>
            <a:spLocks noGrp="1"/>
          </p:cNvSpPr>
          <p:nvPr>
            <p:ph type="title"/>
          </p:nvPr>
        </p:nvSpPr>
        <p:spPr>
          <a:xfrm>
            <a:off x="524256" y="4767072"/>
            <a:ext cx="6594189" cy="1625210"/>
          </a:xfrm>
        </p:spPr>
        <p:txBody>
          <a:bodyPr>
            <a:normAutofit/>
          </a:bodyPr>
          <a:lstStyle/>
          <a:p>
            <a:pPr algn="r"/>
            <a:r>
              <a:rPr lang="fi-FI" i="1">
                <a:solidFill>
                  <a:srgbClr val="FFFFFF"/>
                </a:solidFill>
              </a:rPr>
              <a:t>BXVI-Franciscus: Uskon valo </a:t>
            </a:r>
            <a:r>
              <a:rPr lang="fi-FI">
                <a:solidFill>
                  <a:srgbClr val="FFFFFF"/>
                </a:solidFill>
              </a:rPr>
              <a:t>(jatkuu)</a:t>
            </a:r>
          </a:p>
        </p:txBody>
      </p:sp>
      <p:pic>
        <p:nvPicPr>
          <p:cNvPr id="4" name="Kuva 3">
            <a:extLst>
              <a:ext uri="{FF2B5EF4-FFF2-40B4-BE49-F238E27FC236}">
                <a16:creationId xmlns:a16="http://schemas.microsoft.com/office/drawing/2014/main" id="{DB9354EB-1FEB-41AF-80F5-78D046810AFE}"/>
              </a:ext>
            </a:extLst>
          </p:cNvPr>
          <p:cNvPicPr>
            <a:picLocks noChangeAspect="1"/>
          </p:cNvPicPr>
          <p:nvPr/>
        </p:nvPicPr>
        <p:blipFill rotWithShape="1">
          <a:blip r:embed="rId2"/>
          <a:srcRect r="1" b="6894"/>
          <a:stretch/>
        </p:blipFill>
        <p:spPr>
          <a:xfrm>
            <a:off x="327547" y="321733"/>
            <a:ext cx="7058306" cy="4107392"/>
          </a:xfrm>
          <a:prstGeom prst="rect">
            <a:avLst/>
          </a:prstGeom>
        </p:spPr>
      </p:pic>
      <p:sp>
        <p:nvSpPr>
          <p:cNvPr id="16"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57186895-78AA-42BB-AC60-D17F7C67C220}"/>
              </a:ext>
            </a:extLst>
          </p:cNvPr>
          <p:cNvSpPr>
            <a:spLocks noGrp="1"/>
          </p:cNvSpPr>
          <p:nvPr>
            <p:ph idx="1"/>
          </p:nvPr>
        </p:nvSpPr>
        <p:spPr>
          <a:xfrm>
            <a:off x="7582563" y="321732"/>
            <a:ext cx="4281890" cy="6214533"/>
          </a:xfrm>
        </p:spPr>
        <p:txBody>
          <a:bodyPr anchor="ctr">
            <a:normAutofit/>
          </a:bodyPr>
          <a:lstStyle/>
          <a:p>
            <a:pPr marL="0" indent="0">
              <a:buNone/>
            </a:pPr>
            <a:r>
              <a:rPr lang="fi-FI" sz="1000" dirty="0">
                <a:solidFill>
                  <a:srgbClr val="FFFFFF"/>
                </a:solidFill>
              </a:rPr>
              <a:t>”</a:t>
            </a:r>
            <a:r>
              <a:rPr lang="fi-FI" sz="1300" dirty="0">
                <a:solidFill>
                  <a:srgbClr val="FFFFFF"/>
                </a:solidFill>
              </a:rPr>
              <a:t>Uskon ja totuuden yhteydestä muistuttaminen on nykyisin aiempaa välttämättömämpää juuri aikamme totuuden kriisin vuoksi. Nykyajan kulttuurissa on usein</a:t>
            </a:r>
            <a:r>
              <a:rPr lang="fi-FI" sz="1300" b="1" dirty="0">
                <a:solidFill>
                  <a:srgbClr val="FFFFFF"/>
                </a:solidFill>
              </a:rPr>
              <a:t> taipumus hyväksyä totuudeksi vain teknologian totuudet</a:t>
            </a:r>
            <a:r>
              <a:rPr lang="fi-FI" sz="1300" dirty="0">
                <a:solidFill>
                  <a:srgbClr val="FFFFFF"/>
                </a:solidFill>
              </a:rPr>
              <a:t>. </a:t>
            </a:r>
            <a:r>
              <a:rPr lang="fi-FI" sz="1300" b="1" dirty="0">
                <a:solidFill>
                  <a:srgbClr val="FFFFFF"/>
                </a:solidFill>
              </a:rPr>
              <a:t>Totta on se, mitä ihminen voi rakentaa ja mitata tieteellisesti, totta on se mikä toimii </a:t>
            </a:r>
            <a:r>
              <a:rPr lang="fi-FI" sz="1300" dirty="0">
                <a:solidFill>
                  <a:srgbClr val="FFFFFF"/>
                </a:solidFill>
              </a:rPr>
              <a:t>ja tekee elämästä helpompaa ja vaivattomampaa. Tämä näyttää nykyään ainoalta varmalta totuudelta, ainoalta totuudelta jonka voi jakaa muiden kanssa, ainoalta totuudelta josta voidaan keskustella ja jonka vuoksi voidaan ponnistella yhdessä. </a:t>
            </a:r>
            <a:r>
              <a:rPr lang="fi-FI" sz="1300" b="1" dirty="0">
                <a:solidFill>
                  <a:srgbClr val="FFFFFF"/>
                </a:solidFill>
              </a:rPr>
              <a:t>Toisaalta kuitenkin olisi olemassa subjektiivisia yksilön totuuksia</a:t>
            </a:r>
            <a:r>
              <a:rPr lang="fi-FI" sz="1300" dirty="0">
                <a:solidFill>
                  <a:srgbClr val="FFFFFF"/>
                </a:solidFill>
              </a:rPr>
              <a:t>, jotka merkitsevät aitoutta kunkin sisäistä vakaumusta kohtaan, jotka pätevät vain kyseisen yksilön kohdalla ja joita ei voi esittää toisille yhteisen hyvän palvelemisen nimissä. </a:t>
            </a:r>
            <a:r>
              <a:rPr lang="fi-FI" sz="1300" b="1" dirty="0">
                <a:solidFill>
                  <a:srgbClr val="FFFFFF"/>
                </a:solidFill>
              </a:rPr>
              <a:t>Suureen totuuteen, totuuteen joka selittää sekä henkilökohtaisen että yhteisöllisen elämän, suhtaudutaan epäluuloisesti.</a:t>
            </a:r>
            <a:r>
              <a:rPr lang="fi-FI" sz="1300" dirty="0">
                <a:solidFill>
                  <a:srgbClr val="FFFFFF"/>
                </a:solidFill>
              </a:rPr>
              <a:t> Kysytään, eikö tuollaisesta totuudesta ollut kyse viime vuosisadan suurissa totalitaristisissa järjestelmissä, totuudesta joka pakotti oman maailmankatsomuksensa kaikille murskatakseen yksilön konkreettisen historian? </a:t>
            </a:r>
            <a:r>
              <a:rPr lang="fi-FI" sz="1300" b="1" dirty="0">
                <a:solidFill>
                  <a:srgbClr val="FFFFFF"/>
                </a:solidFill>
              </a:rPr>
              <a:t>Jäljelle jää vain relativismi, jossa kysymys kaikkea koskevasta totuudesta, joka pohjimmiltaan on myös kysymys Jumalasta, ei enää kiinnosta</a:t>
            </a:r>
            <a:r>
              <a:rPr lang="fi-FI" sz="1300" dirty="0">
                <a:solidFill>
                  <a:srgbClr val="FFFFFF"/>
                </a:solidFill>
              </a:rPr>
              <a:t>. Tältä kannalta on loogista, että uskonnon ja totuuden välinen yhteys halutaan poistaa, koska se olisi juurena fanaattisuudelle, joka pyrkii kukistamaan kaikki jotka eivät jaa samaa vakaumusta. Tässä suhteessa voi puhua </a:t>
            </a:r>
            <a:r>
              <a:rPr lang="fi-FI" sz="1300" b="1" dirty="0">
                <a:solidFill>
                  <a:srgbClr val="FFFFFF"/>
                </a:solidFill>
              </a:rPr>
              <a:t>nykymaailman suuresta muistinmenetyksestä</a:t>
            </a:r>
            <a:r>
              <a:rPr lang="fi-FI" sz="1300" dirty="0">
                <a:solidFill>
                  <a:srgbClr val="FFFFFF"/>
                </a:solidFill>
              </a:rPr>
              <a:t>. </a:t>
            </a:r>
            <a:r>
              <a:rPr lang="fi-FI" sz="1300" b="1" dirty="0">
                <a:solidFill>
                  <a:srgbClr val="FFFFFF"/>
                </a:solidFill>
              </a:rPr>
              <a:t>Kysymys totuudesta on itse asiassa kysymys muistista, syvästä muistista, sillä se koskee jotakin joka edeltää meitä, ja siten se pystyy yhdistämään meidät pienen ja rajoittuneen ”minämme” yli. Se on kysymys kaiken alkuperästä, jonka valossa voidaan nähdä päämäärä ja siten myös yhteisen tien merkitys.</a:t>
            </a:r>
            <a:r>
              <a:rPr lang="fi-FI" sz="1300" dirty="0">
                <a:solidFill>
                  <a:srgbClr val="FFFFFF"/>
                </a:solidFill>
              </a:rPr>
              <a:t>” (25)</a:t>
            </a:r>
          </a:p>
          <a:p>
            <a:endParaRPr lang="fi-FI" sz="1000" dirty="0">
              <a:solidFill>
                <a:srgbClr val="FFFFFF"/>
              </a:solidFill>
            </a:endParaRPr>
          </a:p>
        </p:txBody>
      </p:sp>
    </p:spTree>
    <p:extLst>
      <p:ext uri="{BB962C8B-B14F-4D97-AF65-F5344CB8AC3E}">
        <p14:creationId xmlns:p14="http://schemas.microsoft.com/office/powerpoint/2010/main" val="231807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27FB72-5450-4FE6-A882-B4EA6450A907}"/>
              </a:ext>
            </a:extLst>
          </p:cNvPr>
          <p:cNvSpPr>
            <a:spLocks noGrp="1"/>
          </p:cNvSpPr>
          <p:nvPr>
            <p:ph type="title"/>
          </p:nvPr>
        </p:nvSpPr>
        <p:spPr>
          <a:xfrm>
            <a:off x="1024128" y="585216"/>
            <a:ext cx="6066818" cy="1499616"/>
          </a:xfrm>
        </p:spPr>
        <p:txBody>
          <a:bodyPr>
            <a:normAutofit/>
          </a:bodyPr>
          <a:lstStyle/>
          <a:p>
            <a:r>
              <a:rPr lang="fi-FI" dirty="0"/>
              <a:t>Franciscus: </a:t>
            </a:r>
            <a:r>
              <a:rPr lang="fi-FI" i="1" dirty="0" err="1"/>
              <a:t>Evangelii</a:t>
            </a:r>
            <a:r>
              <a:rPr lang="fi-FI" i="1" dirty="0"/>
              <a:t> </a:t>
            </a:r>
            <a:r>
              <a:rPr lang="fi-FI" i="1" dirty="0" err="1"/>
              <a:t>Gaudium</a:t>
            </a:r>
            <a:endParaRPr lang="fi-FI" i="1" dirty="0"/>
          </a:p>
        </p:txBody>
      </p:sp>
      <p:sp>
        <p:nvSpPr>
          <p:cNvPr id="3" name="Sisällön paikkamerkki 2">
            <a:extLst>
              <a:ext uri="{FF2B5EF4-FFF2-40B4-BE49-F238E27FC236}">
                <a16:creationId xmlns:a16="http://schemas.microsoft.com/office/drawing/2014/main" id="{BC18D7DD-9C5C-4D0D-B2C7-C88865FC7E09}"/>
              </a:ext>
            </a:extLst>
          </p:cNvPr>
          <p:cNvSpPr>
            <a:spLocks noGrp="1"/>
          </p:cNvSpPr>
          <p:nvPr>
            <p:ph idx="1"/>
          </p:nvPr>
        </p:nvSpPr>
        <p:spPr>
          <a:xfrm>
            <a:off x="1024128" y="2286000"/>
            <a:ext cx="6066818" cy="4358640"/>
          </a:xfrm>
        </p:spPr>
        <p:txBody>
          <a:bodyPr>
            <a:noAutofit/>
          </a:bodyPr>
          <a:lstStyle/>
          <a:p>
            <a:r>
              <a:rPr lang="fi-FI" sz="1800" dirty="0"/>
              <a:t>Kirkko, joka itsekin on lähetystyön opetuslapsi, </a:t>
            </a:r>
            <a:r>
              <a:rPr lang="fi-FI" sz="1800" b="1" dirty="0"/>
              <a:t>tarvitsee kasvua ilmoitetun sanan tulkinnassa ja totuuden ymmärtämisessä</a:t>
            </a:r>
            <a:r>
              <a:rPr lang="fi-FI" sz="1800" dirty="0"/>
              <a:t>. </a:t>
            </a:r>
            <a:r>
              <a:rPr lang="fi-FI" sz="1800" dirty="0" err="1"/>
              <a:t>Eksegeettien</a:t>
            </a:r>
            <a:r>
              <a:rPr lang="fi-FI" sz="1800" dirty="0"/>
              <a:t> ja teologien tehtävä on auttaa ”kirkon kantaa” kypsymään. Toisella tapaa sen tekevät myös tieteet. </a:t>
            </a:r>
          </a:p>
          <a:p>
            <a:r>
              <a:rPr lang="fi-FI" sz="1800" dirty="0"/>
              <a:t>Muistakaamme, että ”</a:t>
            </a:r>
            <a:r>
              <a:rPr lang="fi-FI" sz="1800" b="1" dirty="0"/>
              <a:t>totuus voidaan ilmaista monin tavoin</a:t>
            </a:r>
            <a:r>
              <a:rPr lang="fi-FI" sz="1800" dirty="0"/>
              <a:t>. Muotojen uudistaminen on välttämätöntä, jotta evankeliumin sanoma voitaisiin viestittää oman aikamme ihmisille muuttumattomana.”</a:t>
            </a:r>
          </a:p>
          <a:p>
            <a:r>
              <a:rPr lang="fi-FI" sz="1800" dirty="0"/>
              <a:t>Monin paikoin on kyse pikemminkin laajalle levinneestä relativistisesta välinpitämättömyydestä, johon liittyy pettymys ja ideologioiden kriisi reaktiona kaikkea totalitaariselta vaikuttavaa vastaan. Tämä ei vahingoita vain kirkkoa, vaan yhteiskuntaelämää yleensä. </a:t>
            </a:r>
            <a:r>
              <a:rPr lang="fi-FI" sz="1800" b="1" dirty="0"/>
              <a:t>Ymmärrämme, että kulttuurissa, jossa jokainen tahtoo julistaa omaa subjektiivista totuuttaan, kansalaisten on vaikea haluta osallistua yhteiseen projektiin, joka ylittää henkilökohtaisten intressien ja toiveiden rajat.</a:t>
            </a:r>
          </a:p>
        </p:txBody>
      </p:sp>
      <p:pic>
        <p:nvPicPr>
          <p:cNvPr id="5122" name="Picture 2" descr="Pope Francis Urges Care of the Environment on Twitter | Time">
            <a:extLst>
              <a:ext uri="{FF2B5EF4-FFF2-40B4-BE49-F238E27FC236}">
                <a16:creationId xmlns:a16="http://schemas.microsoft.com/office/drawing/2014/main" id="{32170D0F-385D-45FE-B7D8-91C1FCAA0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01" r="42449"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3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D44BA-E33A-4230-8EC0-515D7AC3CE85}"/>
              </a:ext>
            </a:extLst>
          </p:cNvPr>
          <p:cNvSpPr>
            <a:spLocks noGrp="1"/>
          </p:cNvSpPr>
          <p:nvPr>
            <p:ph type="title"/>
          </p:nvPr>
        </p:nvSpPr>
        <p:spPr>
          <a:xfrm>
            <a:off x="1024128" y="585216"/>
            <a:ext cx="9720072" cy="1499616"/>
          </a:xfrm>
        </p:spPr>
        <p:txBody>
          <a:bodyPr>
            <a:normAutofit/>
          </a:bodyPr>
          <a:lstStyle/>
          <a:p>
            <a:r>
              <a:rPr lang="fi-FI" dirty="0"/>
              <a:t>Evankeliumin ilo (jatkuu) </a:t>
            </a:r>
          </a:p>
        </p:txBody>
      </p:sp>
      <p:sp>
        <p:nvSpPr>
          <p:cNvPr id="3" name="Sisällön paikkamerkki 2">
            <a:extLst>
              <a:ext uri="{FF2B5EF4-FFF2-40B4-BE49-F238E27FC236}">
                <a16:creationId xmlns:a16="http://schemas.microsoft.com/office/drawing/2014/main" id="{F587FAAA-0A8D-4F18-AE14-923DFD8A4B2D}"/>
              </a:ext>
            </a:extLst>
          </p:cNvPr>
          <p:cNvSpPr>
            <a:spLocks noGrp="1"/>
          </p:cNvSpPr>
          <p:nvPr>
            <p:ph idx="1"/>
          </p:nvPr>
        </p:nvSpPr>
        <p:spPr>
          <a:xfrm>
            <a:off x="1024128" y="2286000"/>
            <a:ext cx="4754880" cy="4023360"/>
          </a:xfrm>
        </p:spPr>
        <p:txBody>
          <a:bodyPr>
            <a:normAutofit/>
          </a:bodyPr>
          <a:lstStyle/>
          <a:p>
            <a:pPr marL="0" indent="0">
              <a:buNone/>
            </a:pPr>
            <a:r>
              <a:rPr lang="fi-FI" dirty="0"/>
              <a:t>”Into julistaa evankeliumia perustuu tähän vakaumukseen. Meillä on elämän ja rakkauden aarre, joka ei voi pettää, sanoma, joka ei voi johtaa harhaan eikä huijata. Se on vastaus, joka ulottuu ihmisen syvimpään, pystyy tukemaan häntä ja kohottamaan hänet. </a:t>
            </a:r>
            <a:r>
              <a:rPr lang="fi-FI" b="1" dirty="0"/>
              <a:t>Se on totuus, joka ei vanhene</a:t>
            </a:r>
            <a:r>
              <a:rPr lang="fi-FI" dirty="0"/>
              <a:t>”</a:t>
            </a:r>
          </a:p>
        </p:txBody>
      </p:sp>
      <p:pic>
        <p:nvPicPr>
          <p:cNvPr id="9218" name="Picture 2" descr="Paavi Franciscus julkaisee pop-rock-albumin | Yle Uutiset">
            <a:extLst>
              <a:ext uri="{FF2B5EF4-FFF2-40B4-BE49-F238E27FC236}">
                <a16:creationId xmlns:a16="http://schemas.microsoft.com/office/drawing/2014/main" id="{0A629E47-A23C-42ED-850D-356D0540BE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49" r="13859" b="2"/>
          <a:stretch/>
        </p:blipFill>
        <p:spPr bwMode="auto">
          <a:xfrm>
            <a:off x="6412994" y="1857375"/>
            <a:ext cx="4526278" cy="402336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8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D38A3-2914-4969-B99E-8E9FB4EFA680}"/>
              </a:ext>
            </a:extLst>
          </p:cNvPr>
          <p:cNvSpPr>
            <a:spLocks noGrp="1"/>
          </p:cNvSpPr>
          <p:nvPr>
            <p:ph type="title"/>
          </p:nvPr>
        </p:nvSpPr>
        <p:spPr/>
        <p:txBody>
          <a:bodyPr/>
          <a:lstStyle/>
          <a:p>
            <a:r>
              <a:rPr lang="fi-FI" dirty="0"/>
              <a:t>Nuori sukupolvi ja Bishop </a:t>
            </a:r>
            <a:r>
              <a:rPr lang="fi-FI" dirty="0" err="1"/>
              <a:t>Barron</a:t>
            </a:r>
            <a:endParaRPr lang="fi-FI" dirty="0"/>
          </a:p>
        </p:txBody>
      </p:sp>
      <p:sp>
        <p:nvSpPr>
          <p:cNvPr id="3" name="Sisällön paikkamerkki 2">
            <a:extLst>
              <a:ext uri="{FF2B5EF4-FFF2-40B4-BE49-F238E27FC236}">
                <a16:creationId xmlns:a16="http://schemas.microsoft.com/office/drawing/2014/main" id="{2C007AAE-EEF2-4BB1-A51F-EAE9DFFCF86E}"/>
              </a:ext>
            </a:extLst>
          </p:cNvPr>
          <p:cNvSpPr>
            <a:spLocks noGrp="1"/>
          </p:cNvSpPr>
          <p:nvPr>
            <p:ph idx="1"/>
          </p:nvPr>
        </p:nvSpPr>
        <p:spPr/>
        <p:txBody>
          <a:bodyPr/>
          <a:lstStyle/>
          <a:p>
            <a:r>
              <a:rPr lang="fi-FI" dirty="0"/>
              <a:t>Totuus irrelevanttia</a:t>
            </a:r>
          </a:p>
          <a:p>
            <a:r>
              <a:rPr lang="fi-FI" dirty="0"/>
              <a:t>Kauneus edellä, sitten hyvyys, totuus</a:t>
            </a:r>
          </a:p>
        </p:txBody>
      </p:sp>
      <p:pic>
        <p:nvPicPr>
          <p:cNvPr id="6146" name="Picture 2" descr="Catholicism: A Journey to the Heart of the Faith: Barron, Robert:  8601300190020: Amazon.com: Books">
            <a:extLst>
              <a:ext uri="{FF2B5EF4-FFF2-40B4-BE49-F238E27FC236}">
                <a16:creationId xmlns:a16="http://schemas.microsoft.com/office/drawing/2014/main" id="{F96E64F6-DD24-4256-ADB3-BC8AB6460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23" y="1862875"/>
            <a:ext cx="3238737" cy="4995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148" name="Picture 4" descr="Benedictine College Announces Bishop Barron as Commencement Speaker">
            <a:extLst>
              <a:ext uri="{FF2B5EF4-FFF2-40B4-BE49-F238E27FC236}">
                <a16:creationId xmlns:a16="http://schemas.microsoft.com/office/drawing/2014/main" id="{33CFC01B-F431-413A-9534-8D27FCCFC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703" y="3202748"/>
            <a:ext cx="2352692" cy="35349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5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D2F33-4B73-4719-A766-438A9779C4D6}"/>
              </a:ext>
            </a:extLst>
          </p:cNvPr>
          <p:cNvSpPr>
            <a:spLocks noGrp="1"/>
          </p:cNvSpPr>
          <p:nvPr>
            <p:ph type="title"/>
          </p:nvPr>
        </p:nvSpPr>
        <p:spPr>
          <a:xfrm>
            <a:off x="1861854" y="633046"/>
            <a:ext cx="4834021" cy="1314996"/>
          </a:xfrm>
        </p:spPr>
        <p:txBody>
          <a:bodyPr anchor="b">
            <a:normAutofit/>
          </a:bodyPr>
          <a:lstStyle/>
          <a:p>
            <a:r>
              <a:rPr lang="fi-FI" sz="4100"/>
              <a:t>”Totuuden täyteys” katolisessa kirkossa?</a:t>
            </a:r>
          </a:p>
        </p:txBody>
      </p:sp>
      <p:sp>
        <p:nvSpPr>
          <p:cNvPr id="3" name="Sisällön paikkamerkki 2">
            <a:extLst>
              <a:ext uri="{FF2B5EF4-FFF2-40B4-BE49-F238E27FC236}">
                <a16:creationId xmlns:a16="http://schemas.microsoft.com/office/drawing/2014/main" id="{72C9348F-0D9D-4092-A269-E01E4D25407F}"/>
              </a:ext>
            </a:extLst>
          </p:cNvPr>
          <p:cNvSpPr>
            <a:spLocks noGrp="1"/>
          </p:cNvSpPr>
          <p:nvPr>
            <p:ph idx="1"/>
          </p:nvPr>
        </p:nvSpPr>
        <p:spPr>
          <a:xfrm>
            <a:off x="708900" y="2125737"/>
            <a:ext cx="5986975" cy="4044463"/>
          </a:xfrm>
        </p:spPr>
        <p:txBody>
          <a:bodyPr>
            <a:normAutofit/>
          </a:bodyPr>
          <a:lstStyle/>
          <a:p>
            <a:endParaRPr lang="fi-FI" sz="2200" dirty="0"/>
          </a:p>
        </p:txBody>
      </p:sp>
      <p:pic>
        <p:nvPicPr>
          <p:cNvPr id="4" name="Kuva 3">
            <a:extLst>
              <a:ext uri="{FF2B5EF4-FFF2-40B4-BE49-F238E27FC236}">
                <a16:creationId xmlns:a16="http://schemas.microsoft.com/office/drawing/2014/main" id="{ECB0062D-21D9-4EF9-BF64-F65A743F21FD}"/>
              </a:ext>
            </a:extLst>
          </p:cNvPr>
          <p:cNvPicPr>
            <a:picLocks noChangeAspect="1"/>
          </p:cNvPicPr>
          <p:nvPr/>
        </p:nvPicPr>
        <p:blipFill>
          <a:blip r:embed="rId2"/>
          <a:stretch>
            <a:fillRect/>
          </a:stretch>
        </p:blipFill>
        <p:spPr>
          <a:xfrm>
            <a:off x="7343139" y="1365310"/>
            <a:ext cx="3848025" cy="5200034"/>
          </a:xfrm>
          <a:prstGeom prst="rect">
            <a:avLst/>
          </a:prstGeom>
          <a:effectLst>
            <a:softEdge rad="63500"/>
          </a:effectLst>
        </p:spPr>
      </p:pic>
      <p:pic>
        <p:nvPicPr>
          <p:cNvPr id="11266" name="Picture 2" descr="Pietarinkirkko: Retket/kierrokset | GetYourGuide">
            <a:extLst>
              <a:ext uri="{FF2B5EF4-FFF2-40B4-BE49-F238E27FC236}">
                <a16:creationId xmlns:a16="http://schemas.microsoft.com/office/drawing/2014/main" id="{A9E28C2E-393A-4828-A1AC-A54642C0A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0" y="3196579"/>
            <a:ext cx="5986975" cy="33687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5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D6FE74-CAF2-4770-8911-E5A7B72504DA}"/>
              </a:ext>
            </a:extLst>
          </p:cNvPr>
          <p:cNvSpPr>
            <a:spLocks noGrp="1"/>
          </p:cNvSpPr>
          <p:nvPr>
            <p:ph type="title"/>
          </p:nvPr>
        </p:nvSpPr>
        <p:spPr/>
        <p:txBody>
          <a:bodyPr/>
          <a:lstStyle/>
          <a:p>
            <a:r>
              <a:rPr lang="fi-FI" dirty="0"/>
              <a:t>Vatikaani II:n ekumeeninen perspektiivi</a:t>
            </a:r>
          </a:p>
        </p:txBody>
      </p:sp>
      <p:sp>
        <p:nvSpPr>
          <p:cNvPr id="3" name="Sisällön paikkamerkki 2">
            <a:extLst>
              <a:ext uri="{FF2B5EF4-FFF2-40B4-BE49-F238E27FC236}">
                <a16:creationId xmlns:a16="http://schemas.microsoft.com/office/drawing/2014/main" id="{37D9FF8C-6C29-4F42-827A-7F3FA3F66EA7}"/>
              </a:ext>
            </a:extLst>
          </p:cNvPr>
          <p:cNvSpPr>
            <a:spLocks noGrp="1"/>
          </p:cNvSpPr>
          <p:nvPr>
            <p:ph idx="1"/>
          </p:nvPr>
        </p:nvSpPr>
        <p:spPr>
          <a:xfrm>
            <a:off x="1024128" y="1714500"/>
            <a:ext cx="9720073" cy="5143500"/>
          </a:xfrm>
        </p:spPr>
        <p:txBody>
          <a:bodyPr>
            <a:normAutofit fontScale="70000" lnSpcReduction="20000"/>
          </a:bodyPr>
          <a:lstStyle/>
          <a:p>
            <a:r>
              <a:rPr lang="fi-FI" sz="2900" b="0" i="0" dirty="0">
                <a:solidFill>
                  <a:srgbClr val="000000"/>
                </a:solidFill>
                <a:effectLst/>
                <a:latin typeface="Noto Serif" panose="02020600060500020200" pitchFamily="18" charset="0"/>
              </a:rPr>
              <a:t>”Tosin myös Kirkon näkyvän rakenteen ulkopuolella esiintyy monia pyhityksen ja totuuden aineksia, jotka Kristuksen Kirkon omina lahjoina ovat katolista ykseyttä kohti kannustavia tekijöitä.” (</a:t>
            </a:r>
            <a:r>
              <a:rPr lang="fi-FI" sz="2900" b="0" i="1" dirty="0">
                <a:solidFill>
                  <a:srgbClr val="000000"/>
                </a:solidFill>
                <a:effectLst/>
                <a:latin typeface="Noto Serif" panose="02020600060500020200" pitchFamily="18" charset="0"/>
              </a:rPr>
              <a:t>Lumen </a:t>
            </a:r>
            <a:r>
              <a:rPr lang="fi-FI" sz="2900" b="0" i="1" dirty="0" err="1">
                <a:solidFill>
                  <a:srgbClr val="000000"/>
                </a:solidFill>
                <a:effectLst/>
                <a:latin typeface="Noto Serif" panose="02020600060500020200" pitchFamily="18" charset="0"/>
              </a:rPr>
              <a:t>gentium</a:t>
            </a:r>
            <a:r>
              <a:rPr lang="fi-FI" sz="2900" b="0" i="0" dirty="0">
                <a:solidFill>
                  <a:srgbClr val="000000"/>
                </a:solidFill>
                <a:effectLst/>
                <a:latin typeface="Noto Serif" panose="02020600060500020200" pitchFamily="18" charset="0"/>
              </a:rPr>
              <a:t>)</a:t>
            </a:r>
            <a:endParaRPr lang="fi-FI" sz="2900" dirty="0"/>
          </a:p>
          <a:p>
            <a:r>
              <a:rPr lang="fi-FI" sz="2900" b="0" i="0" dirty="0">
                <a:solidFill>
                  <a:srgbClr val="000000"/>
                </a:solidFill>
                <a:effectLst/>
                <a:latin typeface="Noto Serif" panose="02020600060500020200" pitchFamily="18" charset="0"/>
              </a:rPr>
              <a:t>”Samaten nämä erossa olevat kirkot ja yhteisöt, vaikka ne uskomme mukaan kärsivätkin tietyistä puutteista, eivät suinkaan ole vailla painoa ja merkitystä pelastuksen salaisuudessa. Kristuksen Henki ei näet ole kieltäytynyt käyttämästä niitä pelastuksen välineinä, sillä niiden voima on lähtöisin katoliselle Kirkolle uskotusta armon ja totuuden täyteydestä.” (</a:t>
            </a:r>
            <a:r>
              <a:rPr lang="fi-FI" sz="2900" b="0" i="1" dirty="0" err="1">
                <a:solidFill>
                  <a:srgbClr val="000000"/>
                </a:solidFill>
                <a:effectLst/>
                <a:latin typeface="Noto Serif" panose="02020600060500020200" pitchFamily="18" charset="0"/>
              </a:rPr>
              <a:t>Unitatis</a:t>
            </a:r>
            <a:r>
              <a:rPr lang="fi-FI" sz="2900" b="0" i="1" dirty="0">
                <a:solidFill>
                  <a:srgbClr val="000000"/>
                </a:solidFill>
                <a:effectLst/>
                <a:latin typeface="Noto Serif" panose="02020600060500020200" pitchFamily="18" charset="0"/>
              </a:rPr>
              <a:t> </a:t>
            </a:r>
            <a:r>
              <a:rPr lang="fi-FI" sz="2900" b="0" i="1" dirty="0" err="1">
                <a:solidFill>
                  <a:srgbClr val="000000"/>
                </a:solidFill>
                <a:effectLst/>
                <a:latin typeface="Noto Serif" panose="02020600060500020200" pitchFamily="18" charset="0"/>
              </a:rPr>
              <a:t>redintegrati</a:t>
            </a:r>
            <a:r>
              <a:rPr lang="fi-FI" sz="2900" i="1" dirty="0" err="1">
                <a:solidFill>
                  <a:srgbClr val="000000"/>
                </a:solidFill>
                <a:latin typeface="Noto Serif" panose="02020600060500020200" pitchFamily="18" charset="0"/>
              </a:rPr>
              <a:t>o</a:t>
            </a:r>
            <a:r>
              <a:rPr lang="fi-FI" sz="2900" dirty="0">
                <a:solidFill>
                  <a:srgbClr val="000000"/>
                </a:solidFill>
                <a:latin typeface="Noto Serif" panose="02020600060500020200" pitchFamily="18" charset="0"/>
              </a:rPr>
              <a:t>)</a:t>
            </a:r>
          </a:p>
          <a:p>
            <a:r>
              <a:rPr lang="fi-FI" sz="2900" b="0" i="0" dirty="0">
                <a:solidFill>
                  <a:srgbClr val="000000"/>
                </a:solidFill>
                <a:effectLst/>
                <a:latin typeface="Noto Serif" panose="02020600060500020200" pitchFamily="18" charset="0"/>
              </a:rPr>
              <a:t>”Ilmoitetun totuuden tutkimisessa on idässä ja lännessä näet käytetty eri menetelmiä ja teitä koetettaessa oppia tuntemaan ja tunnustamaan jumalallisia salaisuuksia. Siksi ei ole ihmeellistä, jos jompikumpi osapuoli on joskus ymmärtänyt paremmin ilmoitetun salaisuuden tiettyjä näkökohtia ja saattanut ne selvempään valoon kuin toinen osapuoli.” </a:t>
            </a:r>
          </a:p>
          <a:p>
            <a:r>
              <a:rPr lang="fi-FI" sz="2900" b="0" i="0" dirty="0">
                <a:solidFill>
                  <a:srgbClr val="000000"/>
                </a:solidFill>
                <a:effectLst/>
                <a:latin typeface="Noto Serif" panose="02020600060500020200" pitchFamily="18" charset="0"/>
              </a:rPr>
              <a:t>”Ensi sijassa [katolilaisten] kuitenkin täytyy rehellisesti ja innokkaasti harkita, mitä oman katolisen perheen piirissä on uudistettava ja tehtävä, jotta sen elämä todistaisi uskollisemmin ja selvemmin sen opin ja niiden laitosten puolesta, jotka se on saanut Kristukselta apostolien välityksellä. Vaikka katolinen Kirkko omistaa koko Jumalan ilmoittaman totuuden ja kaikki armonvälineet, eivät sen jäsenet kuitenkaan käytä niitä elämässään niin innokkaasti kuin pitäisi.”</a:t>
            </a:r>
          </a:p>
          <a:p>
            <a:endParaRPr lang="fi-FI" b="0" i="0" dirty="0">
              <a:solidFill>
                <a:srgbClr val="000000"/>
              </a:solidFill>
              <a:effectLst/>
              <a:latin typeface="Noto Serif" panose="02020600060500020200" pitchFamily="18" charset="0"/>
            </a:endParaRPr>
          </a:p>
        </p:txBody>
      </p:sp>
    </p:spTree>
    <p:extLst>
      <p:ext uri="{BB962C8B-B14F-4D97-AF65-F5344CB8AC3E}">
        <p14:creationId xmlns:p14="http://schemas.microsoft.com/office/powerpoint/2010/main" val="194703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CA64E2-C00B-46BB-881D-DA5AC79DEA6C}"/>
              </a:ext>
            </a:extLst>
          </p:cNvPr>
          <p:cNvSpPr>
            <a:spLocks noGrp="1"/>
          </p:cNvSpPr>
          <p:nvPr>
            <p:ph type="title"/>
          </p:nvPr>
        </p:nvSpPr>
        <p:spPr>
          <a:xfrm>
            <a:off x="1024128" y="585216"/>
            <a:ext cx="3133581" cy="1499616"/>
          </a:xfrm>
        </p:spPr>
        <p:txBody>
          <a:bodyPr>
            <a:normAutofit/>
          </a:bodyPr>
          <a:lstStyle/>
          <a:p>
            <a:r>
              <a:rPr lang="fi-FI" sz="4000" dirty="0"/>
              <a:t>Kiitos!</a:t>
            </a:r>
          </a:p>
        </p:txBody>
      </p:sp>
      <p:sp>
        <p:nvSpPr>
          <p:cNvPr id="3" name="Sisällön paikkamerkki 2">
            <a:extLst>
              <a:ext uri="{FF2B5EF4-FFF2-40B4-BE49-F238E27FC236}">
                <a16:creationId xmlns:a16="http://schemas.microsoft.com/office/drawing/2014/main" id="{315497BD-2070-434D-985F-41EFF8D6133B}"/>
              </a:ext>
            </a:extLst>
          </p:cNvPr>
          <p:cNvSpPr>
            <a:spLocks noGrp="1"/>
          </p:cNvSpPr>
          <p:nvPr>
            <p:ph idx="1"/>
          </p:nvPr>
        </p:nvSpPr>
        <p:spPr>
          <a:xfrm>
            <a:off x="1024128" y="2286000"/>
            <a:ext cx="3133580" cy="3931920"/>
          </a:xfrm>
        </p:spPr>
        <p:txBody>
          <a:bodyPr>
            <a:normAutofit/>
          </a:bodyPr>
          <a:lstStyle/>
          <a:p>
            <a:r>
              <a:rPr lang="fi-FI" sz="1600" dirty="0"/>
              <a:t>Kommentteja</a:t>
            </a:r>
            <a:r>
              <a:rPr lang="fi-FI" sz="1600"/>
              <a:t>, kysymyksiä? </a:t>
            </a:r>
            <a:endParaRPr lang="fi-FI" sz="1600" dirty="0"/>
          </a:p>
        </p:txBody>
      </p:sp>
      <p:pic>
        <p:nvPicPr>
          <p:cNvPr id="6146" name="Picture 2" descr="The Pope acknowledges Exorcists with thanks">
            <a:extLst>
              <a:ext uri="{FF2B5EF4-FFF2-40B4-BE49-F238E27FC236}">
                <a16:creationId xmlns:a16="http://schemas.microsoft.com/office/drawing/2014/main" id="{12542D22-3B51-4E29-A989-B64EF017D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2342" y="1701606"/>
            <a:ext cx="6909577" cy="345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ntius Pilatus – Wikipedia">
            <a:extLst>
              <a:ext uri="{FF2B5EF4-FFF2-40B4-BE49-F238E27FC236}">
                <a16:creationId xmlns:a16="http://schemas.microsoft.com/office/drawing/2014/main" id="{6E59B615-4E50-42B5-8612-055001A433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653" b="72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5A629401-E9CF-44C5-8821-DD025A83892D}"/>
              </a:ext>
            </a:extLst>
          </p:cNvPr>
          <p:cNvSpPr txBox="1"/>
          <p:nvPr/>
        </p:nvSpPr>
        <p:spPr>
          <a:xfrm>
            <a:off x="3535680" y="525303"/>
            <a:ext cx="2794000" cy="830997"/>
          </a:xfrm>
          <a:prstGeom prst="rect">
            <a:avLst/>
          </a:prstGeom>
          <a:noFill/>
        </p:spPr>
        <p:txBody>
          <a:bodyPr wrap="square" rtlCol="0">
            <a:spAutoFit/>
          </a:bodyPr>
          <a:lstStyle/>
          <a:p>
            <a:r>
              <a:rPr lang="fi-FI" sz="2400" dirty="0">
                <a:latin typeface="Amasis MT Pro Medium" panose="020B0604020202020204" pitchFamily="18" charset="0"/>
              </a:rPr>
              <a:t>Mikä on totuus? </a:t>
            </a:r>
          </a:p>
          <a:p>
            <a:r>
              <a:rPr lang="fi-FI" sz="2400" dirty="0">
                <a:latin typeface="Amasis MT Pro Medium" panose="020B0604020202020204" pitchFamily="18" charset="0"/>
              </a:rPr>
              <a:t>- Pilatus</a:t>
            </a:r>
          </a:p>
        </p:txBody>
      </p:sp>
    </p:spTree>
    <p:extLst>
      <p:ext uri="{BB962C8B-B14F-4D97-AF65-F5344CB8AC3E}">
        <p14:creationId xmlns:p14="http://schemas.microsoft.com/office/powerpoint/2010/main" val="169782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231B9D-18C8-4FA2-9955-31EBCE0A6DA9}"/>
              </a:ext>
            </a:extLst>
          </p:cNvPr>
          <p:cNvSpPr>
            <a:spLocks noGrp="1"/>
          </p:cNvSpPr>
          <p:nvPr>
            <p:ph type="title"/>
          </p:nvPr>
        </p:nvSpPr>
        <p:spPr>
          <a:xfrm>
            <a:off x="754583" y="79103"/>
            <a:ext cx="4429556" cy="3570162"/>
          </a:xfrm>
        </p:spPr>
        <p:txBody>
          <a:bodyPr vert="horz" lIns="91440" tIns="45720" rIns="91440" bIns="45720" rtlCol="0" anchor="b">
            <a:normAutofit/>
          </a:bodyPr>
          <a:lstStyle/>
          <a:p>
            <a:pPr algn="ctr"/>
            <a:r>
              <a:rPr lang="en-US" sz="6000" b="1" cap="all" spc="1500" dirty="0">
                <a:ea typeface="Source Sans Pro SemiBold" panose="020B0603030403020204" pitchFamily="34" charset="0"/>
              </a:rPr>
              <a:t>Tie, </a:t>
            </a:r>
            <a:r>
              <a:rPr lang="en-US" sz="6000" b="1" i="1" cap="all" spc="1500" dirty="0" err="1">
                <a:ea typeface="Source Sans Pro SemiBold" panose="020B0603030403020204" pitchFamily="34" charset="0"/>
              </a:rPr>
              <a:t>totuus</a:t>
            </a:r>
            <a:r>
              <a:rPr lang="en-US" sz="6000" b="1" cap="all" spc="1500" dirty="0">
                <a:ea typeface="Source Sans Pro SemiBold" panose="020B0603030403020204" pitchFamily="34" charset="0"/>
              </a:rPr>
              <a:t> ja </a:t>
            </a:r>
            <a:r>
              <a:rPr lang="en-US" sz="6000" b="1" cap="all" spc="1500" dirty="0" err="1">
                <a:ea typeface="Source Sans Pro SemiBold" panose="020B0603030403020204" pitchFamily="34" charset="0"/>
              </a:rPr>
              <a:t>elämä</a:t>
            </a:r>
            <a:br>
              <a:rPr lang="en-US" sz="6000" b="1" cap="all" spc="1500" dirty="0">
                <a:ea typeface="Source Sans Pro SemiBold" panose="020B0603030403020204" pitchFamily="34" charset="0"/>
              </a:rPr>
            </a:br>
            <a:r>
              <a:rPr lang="en-US" sz="1600" b="1" cap="all" spc="1500" dirty="0">
                <a:ea typeface="Source Sans Pro SemiBold" panose="020B0603030403020204" pitchFamily="34" charset="0"/>
              </a:rPr>
              <a:t>(Joh. 14:6) </a:t>
            </a:r>
            <a:endParaRPr lang="en-US" sz="6000" b="1" cap="all" spc="1500" dirty="0">
              <a:ea typeface="Source Sans Pro SemiBold" panose="020B0603030403020204" pitchFamily="34" charset="0"/>
            </a:endParaRPr>
          </a:p>
        </p:txBody>
      </p:sp>
      <p:pic>
        <p:nvPicPr>
          <p:cNvPr id="4098" name="Picture 2" descr="Jesus - Wikipedia">
            <a:extLst>
              <a:ext uri="{FF2B5EF4-FFF2-40B4-BE49-F238E27FC236}">
                <a16:creationId xmlns:a16="http://schemas.microsoft.com/office/drawing/2014/main" id="{0FA049C0-EED8-4863-8894-4D5C18024E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041" r="-1" b="30915"/>
          <a:stretch/>
        </p:blipFill>
        <p:spPr bwMode="auto">
          <a:xfrm>
            <a:off x="6359308" y="470930"/>
            <a:ext cx="4833901" cy="5696169"/>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2050" name="Picture 2" descr="Popes, Emeritus Benedict &amp;amp; Francis, and Jesus: God&amp;#39;s Face: Cooperatores  Veritatis">
            <a:extLst>
              <a:ext uri="{FF2B5EF4-FFF2-40B4-BE49-F238E27FC236}">
                <a16:creationId xmlns:a16="http://schemas.microsoft.com/office/drawing/2014/main" id="{30150173-A924-4370-ABBA-91A0A099C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60" y="3860799"/>
            <a:ext cx="2954435" cy="268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7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6C6676-1051-4725-8810-C08C5E86C278}"/>
              </a:ext>
            </a:extLst>
          </p:cNvPr>
          <p:cNvSpPr>
            <a:spLocks noGrp="1"/>
          </p:cNvSpPr>
          <p:nvPr>
            <p:ph type="title"/>
          </p:nvPr>
        </p:nvSpPr>
        <p:spPr>
          <a:xfrm>
            <a:off x="965200" y="1019126"/>
            <a:ext cx="7051040" cy="1314996"/>
          </a:xfrm>
        </p:spPr>
        <p:txBody>
          <a:bodyPr anchor="b">
            <a:normAutofit fontScale="90000"/>
          </a:bodyPr>
          <a:lstStyle/>
          <a:p>
            <a:r>
              <a:rPr lang="fi-FI" dirty="0" err="1"/>
              <a:t>Irenaeus</a:t>
            </a:r>
            <a:r>
              <a:rPr lang="fi-FI" dirty="0"/>
              <a:t> Lyonilainen n. 180 jKr. </a:t>
            </a:r>
            <a:r>
              <a:rPr lang="fi-FI" dirty="0" err="1"/>
              <a:t>Adversus</a:t>
            </a:r>
            <a:r>
              <a:rPr lang="fi-FI" dirty="0"/>
              <a:t> </a:t>
            </a:r>
            <a:r>
              <a:rPr lang="fi-FI" dirty="0" err="1"/>
              <a:t>ongelmas</a:t>
            </a:r>
            <a:endParaRPr lang="fi-FI" dirty="0"/>
          </a:p>
        </p:txBody>
      </p:sp>
      <p:sp>
        <p:nvSpPr>
          <p:cNvPr id="3" name="Sisällön paikkamerkki 2">
            <a:extLst>
              <a:ext uri="{FF2B5EF4-FFF2-40B4-BE49-F238E27FC236}">
                <a16:creationId xmlns:a16="http://schemas.microsoft.com/office/drawing/2014/main" id="{E340F1F7-0307-4512-9D38-B027428546DC}"/>
              </a:ext>
            </a:extLst>
          </p:cNvPr>
          <p:cNvSpPr>
            <a:spLocks noGrp="1"/>
          </p:cNvSpPr>
          <p:nvPr>
            <p:ph idx="1"/>
          </p:nvPr>
        </p:nvSpPr>
        <p:spPr>
          <a:xfrm>
            <a:off x="1861854" y="2125737"/>
            <a:ext cx="4834021" cy="4044463"/>
          </a:xfrm>
        </p:spPr>
        <p:txBody>
          <a:bodyPr>
            <a:normAutofit/>
          </a:bodyPr>
          <a:lstStyle/>
          <a:p>
            <a:pPr marL="0" indent="0">
              <a:buNone/>
            </a:pPr>
            <a:endParaRPr lang="fi-FI" sz="2000" dirty="0"/>
          </a:p>
          <a:p>
            <a:pPr marL="0" indent="0">
              <a:buNone/>
            </a:pPr>
            <a:r>
              <a:rPr lang="fi-FI" sz="2000" dirty="0"/>
              <a:t>Gnostilaisia vastaan: ”totuuden mittatikku”, uskon sääntö (</a:t>
            </a:r>
            <a:r>
              <a:rPr lang="fi-FI" sz="2000" dirty="0" err="1"/>
              <a:t>regula</a:t>
            </a:r>
            <a:r>
              <a:rPr lang="fi-FI" sz="2000" dirty="0"/>
              <a:t> </a:t>
            </a:r>
            <a:r>
              <a:rPr lang="fi-FI" sz="2000" dirty="0" err="1"/>
              <a:t>fidei</a:t>
            </a:r>
            <a:r>
              <a:rPr lang="fi-FI" sz="2000" dirty="0"/>
              <a:t>/</a:t>
            </a:r>
            <a:r>
              <a:rPr lang="fi-FI" sz="2000" dirty="0" err="1"/>
              <a:t>veritatis</a:t>
            </a:r>
            <a:r>
              <a:rPr lang="fi-FI" sz="2000" dirty="0"/>
              <a:t>, ho </a:t>
            </a:r>
            <a:r>
              <a:rPr lang="fi-FI" sz="2000" dirty="0" err="1"/>
              <a:t>kanon</a:t>
            </a:r>
            <a:r>
              <a:rPr lang="fi-FI" sz="2000" dirty="0"/>
              <a:t> </a:t>
            </a:r>
            <a:r>
              <a:rPr lang="fi-FI" sz="2000" dirty="0" err="1"/>
              <a:t>tes</a:t>
            </a:r>
            <a:r>
              <a:rPr lang="fi-FI" sz="2000" dirty="0"/>
              <a:t> </a:t>
            </a:r>
            <a:r>
              <a:rPr lang="fi-FI" sz="2000" dirty="0" err="1"/>
              <a:t>aletheias</a:t>
            </a:r>
            <a:r>
              <a:rPr lang="fi-FI" sz="2000" dirty="0"/>
              <a:t>) – apostolinen usko </a:t>
            </a:r>
          </a:p>
          <a:p>
            <a:pPr marL="0" indent="0">
              <a:buNone/>
            </a:pPr>
            <a:r>
              <a:rPr lang="fi-FI" sz="2000" dirty="0"/>
              <a:t>”totuuden karisma” – piispat ja apostolinen suksessio </a:t>
            </a:r>
          </a:p>
          <a:p>
            <a:pPr marL="0" indent="0">
              <a:buNone/>
            </a:pPr>
            <a:r>
              <a:rPr lang="fi-FI" sz="2000" dirty="0"/>
              <a:t>Apostolisten kirkkojen </a:t>
            </a:r>
            <a:r>
              <a:rPr lang="fi-FI" sz="2000" dirty="0" err="1"/>
              <a:t>kommuunio</a:t>
            </a:r>
            <a:r>
              <a:rPr lang="fi-FI" sz="2000" dirty="0"/>
              <a:t>, yksimielisyys, Rooman </a:t>
            </a:r>
            <a:r>
              <a:rPr lang="fi-FI" sz="2000" i="1" dirty="0" err="1"/>
              <a:t>potentior</a:t>
            </a:r>
            <a:r>
              <a:rPr lang="fi-FI" sz="2000" i="1" dirty="0"/>
              <a:t> </a:t>
            </a:r>
            <a:r>
              <a:rPr lang="fi-FI" sz="2000" i="1" dirty="0" err="1"/>
              <a:t>principalitas</a:t>
            </a:r>
            <a:endParaRPr lang="fi-FI" sz="2000" i="1" dirty="0"/>
          </a:p>
        </p:txBody>
      </p:sp>
      <p:pic>
        <p:nvPicPr>
          <p:cNvPr id="5122" name="Picture 2">
            <a:extLst>
              <a:ext uri="{FF2B5EF4-FFF2-40B4-BE49-F238E27FC236}">
                <a16:creationId xmlns:a16="http://schemas.microsoft.com/office/drawing/2014/main" id="{AF6A390A-261E-41EE-87F0-265E91D469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02375" y="302175"/>
            <a:ext cx="2557925" cy="601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34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1AA8A-E0E2-414B-903E-F408A1C3DE49}"/>
              </a:ext>
            </a:extLst>
          </p:cNvPr>
          <p:cNvSpPr>
            <a:spLocks noGrp="1"/>
          </p:cNvSpPr>
          <p:nvPr>
            <p:ph type="title"/>
          </p:nvPr>
        </p:nvSpPr>
        <p:spPr/>
        <p:txBody>
          <a:bodyPr/>
          <a:lstStyle/>
          <a:p>
            <a:r>
              <a:rPr lang="fi-FI" dirty="0"/>
              <a:t>Lisää Ongelmia</a:t>
            </a:r>
          </a:p>
        </p:txBody>
      </p:sp>
      <p:sp>
        <p:nvSpPr>
          <p:cNvPr id="3" name="Sisällön paikkamerkki 2">
            <a:extLst>
              <a:ext uri="{FF2B5EF4-FFF2-40B4-BE49-F238E27FC236}">
                <a16:creationId xmlns:a16="http://schemas.microsoft.com/office/drawing/2014/main" id="{821FA39D-D297-4B8C-9A18-2153044AE733}"/>
              </a:ext>
            </a:extLst>
          </p:cNvPr>
          <p:cNvSpPr>
            <a:spLocks noGrp="1"/>
          </p:cNvSpPr>
          <p:nvPr>
            <p:ph idx="1"/>
          </p:nvPr>
        </p:nvSpPr>
        <p:spPr>
          <a:xfrm>
            <a:off x="1024128" y="2286000"/>
            <a:ext cx="10527792" cy="4023360"/>
          </a:xfrm>
        </p:spPr>
        <p:txBody>
          <a:bodyPr/>
          <a:lstStyle/>
          <a:p>
            <a:r>
              <a:rPr lang="fi-FI" sz="2800" dirty="0">
                <a:latin typeface="Abadi" panose="020B0604020202020204" pitchFamily="34" charset="0"/>
              </a:rPr>
              <a:t>Synodit toisiaan vastaan, valtapolitiikka (Nikea, </a:t>
            </a:r>
            <a:r>
              <a:rPr lang="fi-FI" sz="2800" dirty="0" err="1">
                <a:latin typeface="Abadi" panose="020B0604020202020204" pitchFamily="34" charset="0"/>
              </a:rPr>
              <a:t>Efesos</a:t>
            </a:r>
            <a:r>
              <a:rPr lang="fi-FI" sz="2800" dirty="0">
                <a:latin typeface="Abadi" panose="020B0604020202020204" pitchFamily="34" charset="0"/>
              </a:rPr>
              <a:t>, </a:t>
            </a:r>
            <a:r>
              <a:rPr lang="fi-FI" sz="2800" dirty="0" err="1">
                <a:latin typeface="Abadi" panose="020B0604020202020204" pitchFamily="34" charset="0"/>
              </a:rPr>
              <a:t>Khalkedon</a:t>
            </a:r>
            <a:r>
              <a:rPr lang="fi-FI" sz="2800" dirty="0">
                <a:latin typeface="Abadi" panose="020B0604020202020204" pitchFamily="34" charset="0"/>
              </a:rPr>
              <a:t>) </a:t>
            </a:r>
          </a:p>
          <a:p>
            <a:r>
              <a:rPr lang="fi-FI" sz="2800" dirty="0">
                <a:latin typeface="Abadi" panose="020B0604020202020204" pitchFamily="34" charset="0"/>
              </a:rPr>
              <a:t>Erehtymättömien konsiilien ja paavien erehtyväisyys</a:t>
            </a:r>
          </a:p>
          <a:p>
            <a:r>
              <a:rPr lang="fi-FI" sz="2800" dirty="0">
                <a:latin typeface="Abadi" panose="020B0604020202020204" pitchFamily="34" charset="0"/>
              </a:rPr>
              <a:t>Yksin Raamattu? - &gt; tuhat ja yksi tulkintaa  </a:t>
            </a:r>
            <a:endParaRPr lang="fi-FI" dirty="0">
              <a:latin typeface="Abadi" panose="020B0604020202020204" pitchFamily="34" charset="0"/>
            </a:endParaRPr>
          </a:p>
          <a:p>
            <a:r>
              <a:rPr lang="fi-FI" sz="2800" dirty="0">
                <a:latin typeface="Abadi" panose="020B0604020202020204" pitchFamily="34" charset="0"/>
              </a:rPr>
              <a:t>uskonsodat, valistus, kommunismi, skientismi, eri uskonnot</a:t>
            </a:r>
          </a:p>
          <a:p>
            <a:r>
              <a:rPr lang="fi-FI" sz="2800" dirty="0">
                <a:latin typeface="Abadi" panose="020B0604020202020204" pitchFamily="34" charset="0"/>
              </a:rPr>
              <a:t>liikaa epäonnistuneita totuusväitteitä</a:t>
            </a:r>
          </a:p>
          <a:p>
            <a:r>
              <a:rPr lang="fi-FI" sz="2800" dirty="0">
                <a:latin typeface="Abadi" panose="020B0604020202020204" pitchFamily="34" charset="0"/>
              </a:rPr>
              <a:t>Olisiko parempi hylätä totuus kokonaan? </a:t>
            </a:r>
            <a:endParaRPr lang="fi-FI" dirty="0">
              <a:latin typeface="Abadi" panose="020B0604020202020204" pitchFamily="34" charset="0"/>
            </a:endParaRPr>
          </a:p>
        </p:txBody>
      </p:sp>
    </p:spTree>
    <p:extLst>
      <p:ext uri="{BB962C8B-B14F-4D97-AF65-F5344CB8AC3E}">
        <p14:creationId xmlns:p14="http://schemas.microsoft.com/office/powerpoint/2010/main" val="30116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8DC9D4-7BBC-470F-B4A7-8888C261DB58}"/>
              </a:ext>
            </a:extLst>
          </p:cNvPr>
          <p:cNvSpPr>
            <a:spLocks noGrp="1"/>
          </p:cNvSpPr>
          <p:nvPr>
            <p:ph type="title"/>
          </p:nvPr>
        </p:nvSpPr>
        <p:spPr>
          <a:xfrm>
            <a:off x="1024128" y="585216"/>
            <a:ext cx="6066818" cy="1499616"/>
          </a:xfrm>
        </p:spPr>
        <p:txBody>
          <a:bodyPr>
            <a:normAutofit/>
          </a:bodyPr>
          <a:lstStyle/>
          <a:p>
            <a:r>
              <a:rPr lang="fi-FI" dirty="0"/>
              <a:t>BXVI: </a:t>
            </a:r>
            <a:r>
              <a:rPr lang="fi-FI" dirty="0" err="1"/>
              <a:t>Not</a:t>
            </a:r>
            <a:r>
              <a:rPr lang="fi-FI" dirty="0"/>
              <a:t> </a:t>
            </a:r>
            <a:r>
              <a:rPr lang="fi-FI" dirty="0" err="1"/>
              <a:t>so</a:t>
            </a:r>
            <a:r>
              <a:rPr lang="fi-FI" dirty="0"/>
              <a:t> </a:t>
            </a:r>
            <a:r>
              <a:rPr lang="fi-FI" dirty="0" err="1"/>
              <a:t>fast</a:t>
            </a:r>
            <a:endParaRPr lang="fi-FI" dirty="0"/>
          </a:p>
        </p:txBody>
      </p:sp>
      <p:sp>
        <p:nvSpPr>
          <p:cNvPr id="3" name="Sisällön paikkamerkki 2">
            <a:extLst>
              <a:ext uri="{FF2B5EF4-FFF2-40B4-BE49-F238E27FC236}">
                <a16:creationId xmlns:a16="http://schemas.microsoft.com/office/drawing/2014/main" id="{0731E6AF-0939-403D-A3F5-19030B88292C}"/>
              </a:ext>
            </a:extLst>
          </p:cNvPr>
          <p:cNvSpPr>
            <a:spLocks noGrp="1"/>
          </p:cNvSpPr>
          <p:nvPr>
            <p:ph idx="1"/>
          </p:nvPr>
        </p:nvSpPr>
        <p:spPr>
          <a:xfrm>
            <a:off x="1024128" y="1666240"/>
            <a:ext cx="6066818" cy="4023360"/>
          </a:xfrm>
        </p:spPr>
        <p:txBody>
          <a:bodyPr>
            <a:noAutofit/>
          </a:bodyPr>
          <a:lstStyle/>
          <a:p>
            <a:r>
              <a:rPr lang="en-US" sz="1800" dirty="0"/>
              <a:t>“</a:t>
            </a:r>
            <a:r>
              <a:rPr lang="en-US" sz="1800" b="1" i="1" dirty="0"/>
              <a:t>I must say that I felt very strongly within myself the crisis of the claim of truth</a:t>
            </a:r>
            <a:r>
              <a:rPr lang="en-US" sz="1800" i="1" dirty="0"/>
              <a:t> </a:t>
            </a:r>
            <a:r>
              <a:rPr lang="en-US" sz="1800" dirty="0"/>
              <a:t>during the decades of my teaching work as a professor. What I feared was that the way we use the idea of truth in Christianity was </a:t>
            </a:r>
            <a:r>
              <a:rPr lang="en-US" sz="1800" i="1" dirty="0"/>
              <a:t>sheer arrogance</a:t>
            </a:r>
            <a:r>
              <a:rPr lang="en-US" sz="1800" dirty="0"/>
              <a:t>, yes, and even a lack of respect for others. The question was, how far may we still use it? </a:t>
            </a:r>
            <a:r>
              <a:rPr lang="en-US" sz="1800" b="1" dirty="0"/>
              <a:t>I have really thoroughly explored this question</a:t>
            </a:r>
            <a:r>
              <a:rPr lang="en-US" sz="1800" dirty="0"/>
              <a:t>. In the end I could see that </a:t>
            </a:r>
            <a:r>
              <a:rPr lang="en-US" sz="1800" b="1" dirty="0"/>
              <a:t>if we abandon the concept of truth, then </a:t>
            </a:r>
            <a:r>
              <a:rPr lang="en-US" sz="1800" b="1" i="1" dirty="0"/>
              <a:t>we abandon our foundations</a:t>
            </a:r>
            <a:r>
              <a:rPr lang="en-US" sz="1800" dirty="0"/>
              <a:t>. For it is characteristic of Christianity, from the beginning, that the Christian faith does not primarily transmit practices or observances, as is the case with many other religions, which consist above all in the observance of certain ritual rules. </a:t>
            </a:r>
            <a:r>
              <a:rPr lang="en-US" sz="1800" b="1" dirty="0"/>
              <a:t>Christianity makes its appearance with the claim to tell us something about God and the world and ourselves— something that is true and that enlightens us</a:t>
            </a:r>
            <a:r>
              <a:rPr lang="en-US" sz="1800" i="1" dirty="0"/>
              <a:t>. </a:t>
            </a:r>
            <a:r>
              <a:rPr lang="en-US" sz="1800" dirty="0"/>
              <a:t>On this basis I came to recognize that, in the crisis of an age in which we have a great mass of communications about truth in natural science, but with respect to the questions essential for man we are sidelined into subjectivism, </a:t>
            </a:r>
            <a:r>
              <a:rPr lang="en-US" sz="1800" b="1" i="1" dirty="0"/>
              <a:t>what we need above all is to seek anew for truth, with a new courage to recognize truth</a:t>
            </a:r>
            <a:r>
              <a:rPr lang="en-US" sz="1800" dirty="0"/>
              <a:t>.” (</a:t>
            </a:r>
            <a:r>
              <a:rPr lang="en-US" sz="1800" i="1" dirty="0"/>
              <a:t>God and the World</a:t>
            </a:r>
            <a:r>
              <a:rPr lang="en-US" sz="1800" dirty="0"/>
              <a:t>, 262-263)</a:t>
            </a:r>
            <a:endParaRPr lang="fi-FI" sz="1800" dirty="0"/>
          </a:p>
        </p:txBody>
      </p:sp>
      <p:pic>
        <p:nvPicPr>
          <p:cNvPr id="3074" name="Picture 2" descr="Pope Benedict XVI Arriving for the Weekly General Audience in St. Peter&amp;#39;s  Square at the Vatican&amp;#39; Photographic Print | AllPosters.com | Pope benedict, Pope  benedict xvi, Pope">
            <a:extLst>
              <a:ext uri="{FF2B5EF4-FFF2-40B4-BE49-F238E27FC236}">
                <a16:creationId xmlns:a16="http://schemas.microsoft.com/office/drawing/2014/main" id="{F06D59B0-24AB-4587-920E-AEB1B0EA1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1565"/>
          <a:stretch/>
        </p:blipFill>
        <p:spPr bwMode="auto">
          <a:xfrm>
            <a:off x="7552266" y="10"/>
            <a:ext cx="4639733" cy="4233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7 Tips for Saying No Effectively | Inc.com">
            <a:extLst>
              <a:ext uri="{FF2B5EF4-FFF2-40B4-BE49-F238E27FC236}">
                <a16:creationId xmlns:a16="http://schemas.microsoft.com/office/drawing/2014/main" id="{4003EAF1-AC17-45AC-B4B7-F795AC4CDC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 r="3" b="3"/>
          <a:stretch/>
        </p:blipFill>
        <p:spPr bwMode="auto">
          <a:xfrm>
            <a:off x="7552266" y="4233673"/>
            <a:ext cx="4639733"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5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FD7AF7-C9F4-443C-97E3-6764336199DF}"/>
              </a:ext>
            </a:extLst>
          </p:cNvPr>
          <p:cNvSpPr>
            <a:spLocks noGrp="1"/>
          </p:cNvSpPr>
          <p:nvPr>
            <p:ph type="title"/>
          </p:nvPr>
        </p:nvSpPr>
        <p:spPr/>
        <p:txBody>
          <a:bodyPr/>
          <a:lstStyle/>
          <a:p>
            <a:r>
              <a:rPr lang="fi-FI" dirty="0"/>
              <a:t>BXVI </a:t>
            </a:r>
            <a:r>
              <a:rPr lang="fi-FI" dirty="0" err="1"/>
              <a:t>regensburgissa</a:t>
            </a:r>
            <a:r>
              <a:rPr lang="fi-FI" dirty="0"/>
              <a:t> 2006</a:t>
            </a:r>
          </a:p>
        </p:txBody>
      </p:sp>
      <p:sp>
        <p:nvSpPr>
          <p:cNvPr id="3" name="Sisällön paikkamerkki 2">
            <a:extLst>
              <a:ext uri="{FF2B5EF4-FFF2-40B4-BE49-F238E27FC236}">
                <a16:creationId xmlns:a16="http://schemas.microsoft.com/office/drawing/2014/main" id="{D90C06E8-463C-48FA-B805-CD7EA835ABA1}"/>
              </a:ext>
            </a:extLst>
          </p:cNvPr>
          <p:cNvSpPr>
            <a:spLocks noGrp="1"/>
          </p:cNvSpPr>
          <p:nvPr>
            <p:ph idx="1"/>
          </p:nvPr>
        </p:nvSpPr>
        <p:spPr>
          <a:xfrm>
            <a:off x="1024128" y="2286000"/>
            <a:ext cx="9720073" cy="4368800"/>
          </a:xfrm>
        </p:spPr>
        <p:txBody>
          <a:bodyPr>
            <a:normAutofit lnSpcReduction="10000"/>
          </a:bodyPr>
          <a:lstStyle/>
          <a:p>
            <a:r>
              <a:rPr lang="fi-FI" dirty="0"/>
              <a:t>”Mieleeni tulee tässä muuan Sokrateen lausuma </a:t>
            </a:r>
            <a:r>
              <a:rPr lang="fi-FI" dirty="0" err="1"/>
              <a:t>Faidon</a:t>
            </a:r>
            <a:r>
              <a:rPr lang="fi-FI" dirty="0"/>
              <a:t>-dialogista. Edeltävissä keskusteluissa oli kosketeltu useita virheellisiä filosofisia käsityksiä, jolloin Sokrates esittää ajatuksen, että olisi varsin ymmärrettävää, jos joku niin paljosta väärästä puheesta harmistuneena vihaisi ja herjaisi koko loppuelämänsä kaikkea olevaisuutta koskevaa puhetta, mutta että hän sillä tavoin menettäisi todellisuutta koskevan totuuden ja kärsisi erittäin suuren vahingon. Lännen uhkana on jo kauan ollut tämä vastahakoisuus oman järkensä peruskysymyksiä kohtaan, ja se voisi tästä syystä kärsiä suuren vahingon. Rohkeus avata järki täyteen laajuuteensa, ei sen suuruuden torjuminen – siinä ohjelma, jolla raamatulliseen uskoon sitoutunut teologia käy keskustelemaan nykyajan kiistanalaisista teemoista. ”Toimiminen ilman järkeä, ilman logosta, on Jumalan olemuksen vastaista”, totesi keisari Manuel II kristillisen jumalakuvansa perusteella persialaiselle keskustelukumppanilleen. Tähän suureen logokseen, avaraan järkeen, kutsumme keskustelukumppanimme mukaan käymään kulttuurien dialogia. Sen – avaran järjen – löytäminen aina uudelleen on yliopiston suuri tehtävä.” (Kirkko ja moniarvoinen maailma, 48-49)</a:t>
            </a:r>
          </a:p>
        </p:txBody>
      </p:sp>
    </p:spTree>
    <p:extLst>
      <p:ext uri="{BB962C8B-B14F-4D97-AF65-F5344CB8AC3E}">
        <p14:creationId xmlns:p14="http://schemas.microsoft.com/office/powerpoint/2010/main" val="293487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90ADEB-3E5D-4E94-B004-A743D47DC0AB}"/>
              </a:ext>
            </a:extLst>
          </p:cNvPr>
          <p:cNvSpPr>
            <a:spLocks noGrp="1"/>
          </p:cNvSpPr>
          <p:nvPr>
            <p:ph type="title"/>
          </p:nvPr>
        </p:nvSpPr>
        <p:spPr/>
        <p:txBody>
          <a:bodyPr/>
          <a:lstStyle/>
          <a:p>
            <a:r>
              <a:rPr lang="fi-FI" dirty="0"/>
              <a:t>Viimeisten paavien visio</a:t>
            </a:r>
          </a:p>
        </p:txBody>
      </p:sp>
      <p:sp>
        <p:nvSpPr>
          <p:cNvPr id="3" name="Sisällön paikkamerkki 2">
            <a:extLst>
              <a:ext uri="{FF2B5EF4-FFF2-40B4-BE49-F238E27FC236}">
                <a16:creationId xmlns:a16="http://schemas.microsoft.com/office/drawing/2014/main" id="{36CDAA98-E7D4-49C4-9DA1-B0ECB41BDAD7}"/>
              </a:ext>
            </a:extLst>
          </p:cNvPr>
          <p:cNvSpPr>
            <a:spLocks noGrp="1"/>
          </p:cNvSpPr>
          <p:nvPr>
            <p:ph idx="1"/>
          </p:nvPr>
        </p:nvSpPr>
        <p:spPr/>
        <p:txBody>
          <a:bodyPr/>
          <a:lstStyle/>
          <a:p>
            <a:r>
              <a:rPr lang="fi-FI" dirty="0"/>
              <a:t>Johannes Paavali II (1978-2005)</a:t>
            </a:r>
          </a:p>
          <a:p>
            <a:r>
              <a:rPr lang="fi-FI" dirty="0"/>
              <a:t>Benedictus XVI (2005-2013)</a:t>
            </a:r>
          </a:p>
          <a:p>
            <a:r>
              <a:rPr lang="fi-FI" dirty="0"/>
              <a:t>Franciscus (2013-) </a:t>
            </a:r>
          </a:p>
        </p:txBody>
      </p:sp>
      <p:pic>
        <p:nvPicPr>
          <p:cNvPr id="7172" name="Picture 4" descr="Johannes Paavali II – Wikipedia">
            <a:extLst>
              <a:ext uri="{FF2B5EF4-FFF2-40B4-BE49-F238E27FC236}">
                <a16:creationId xmlns:a16="http://schemas.microsoft.com/office/drawing/2014/main" id="{ACEA5278-EB13-4017-AC8C-1E2CC43B7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7" y="3589830"/>
            <a:ext cx="2168843" cy="30249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174" name="Picture 6" descr="Benedictus XVI – Wikipedia">
            <a:extLst>
              <a:ext uri="{FF2B5EF4-FFF2-40B4-BE49-F238E27FC236}">
                <a16:creationId xmlns:a16="http://schemas.microsoft.com/office/drawing/2014/main" id="{9F973D63-9C0D-4B52-914F-522B5FE23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488" y="2978954"/>
            <a:ext cx="2976112" cy="363584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176" name="Picture 8" descr="Mitä paavi Franciscus sanoi homoliitoista? – KATOLISTA HAPATUSTA">
            <a:extLst>
              <a:ext uri="{FF2B5EF4-FFF2-40B4-BE49-F238E27FC236}">
                <a16:creationId xmlns:a16="http://schemas.microsoft.com/office/drawing/2014/main" id="{BBDA0558-2FDC-4208-B186-77F108360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75" y="1391878"/>
            <a:ext cx="3549650" cy="522291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3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3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8F7619A-FDF1-4717-8EEA-3E048A6D440C}"/>
              </a:ext>
            </a:extLst>
          </p:cNvPr>
          <p:cNvSpPr>
            <a:spLocks noGrp="1"/>
          </p:cNvSpPr>
          <p:nvPr>
            <p:ph type="title"/>
          </p:nvPr>
        </p:nvSpPr>
        <p:spPr>
          <a:xfrm>
            <a:off x="524256" y="4767072"/>
            <a:ext cx="6594189" cy="1625210"/>
          </a:xfrm>
        </p:spPr>
        <p:txBody>
          <a:bodyPr>
            <a:normAutofit/>
          </a:bodyPr>
          <a:lstStyle/>
          <a:p>
            <a:pPr algn="r"/>
            <a:r>
              <a:rPr lang="fi-FI">
                <a:solidFill>
                  <a:srgbClr val="FFFFFF"/>
                </a:solidFill>
              </a:rPr>
              <a:t>Johannes Paavali II: kyky totuuteen</a:t>
            </a:r>
          </a:p>
        </p:txBody>
      </p:sp>
      <p:pic>
        <p:nvPicPr>
          <p:cNvPr id="4098" name="Picture 2" descr="Feast Day of Pope Saint John Paul II, 22 October - Assumption University of  Thailand">
            <a:extLst>
              <a:ext uri="{FF2B5EF4-FFF2-40B4-BE49-F238E27FC236}">
                <a16:creationId xmlns:a16="http://schemas.microsoft.com/office/drawing/2014/main" id="{DD6F3698-FA34-4034-90E6-4DC5A8259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8" r="1" b="2265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C41CFE8E-0629-4096-B7AD-6D4462E6B274}"/>
              </a:ext>
            </a:extLst>
          </p:cNvPr>
          <p:cNvSpPr>
            <a:spLocks noGrp="1"/>
          </p:cNvSpPr>
          <p:nvPr>
            <p:ph idx="1"/>
          </p:nvPr>
        </p:nvSpPr>
        <p:spPr>
          <a:xfrm>
            <a:off x="7582563" y="670560"/>
            <a:ext cx="4281890" cy="5865705"/>
          </a:xfrm>
        </p:spPr>
        <p:txBody>
          <a:bodyPr anchor="ctr">
            <a:normAutofit lnSpcReduction="10000"/>
          </a:bodyPr>
          <a:lstStyle/>
          <a:p>
            <a:pPr marL="0" indent="0" fontAlgn="base">
              <a:buNone/>
            </a:pPr>
            <a:r>
              <a:rPr lang="fi-FI" sz="1600" b="0" i="0" dirty="0">
                <a:solidFill>
                  <a:srgbClr val="FFFFFF"/>
                </a:solidFill>
                <a:effectLst/>
                <a:latin typeface="Times New Roman" panose="02020603050405020304" pitchFamily="18" charset="0"/>
                <a:cs typeface="Times New Roman" panose="02020603050405020304" pitchFamily="18" charset="0"/>
              </a:rPr>
              <a:t>”</a:t>
            </a:r>
            <a:r>
              <a:rPr lang="fi-FI" sz="1600" b="1" i="0" dirty="0">
                <a:solidFill>
                  <a:srgbClr val="FFFFFF"/>
                </a:solidFill>
                <a:effectLst/>
                <a:latin typeface="Times New Roman" panose="02020603050405020304" pitchFamily="18" charset="0"/>
                <a:cs typeface="Times New Roman" panose="02020603050405020304" pitchFamily="18" charset="0"/>
              </a:rPr>
              <a:t>Kyky etsiä totuutta ja asettaa kysymyksiä sisältää näet jo ensimmäisen vastauksen</a:t>
            </a:r>
            <a:r>
              <a:rPr lang="fi-FI" sz="1600" b="0" i="0" dirty="0">
                <a:solidFill>
                  <a:srgbClr val="FFFFFF"/>
                </a:solidFill>
                <a:effectLst/>
                <a:latin typeface="Times New Roman" panose="02020603050405020304" pitchFamily="18" charset="0"/>
                <a:cs typeface="Times New Roman" panose="02020603050405020304" pitchFamily="18" charset="0"/>
              </a:rPr>
              <a:t>. Ihminen ei ryhtyisi lainkaan etsimään sellaista, josta hän ei tietäisi ylipäänsä yhtään mitään tai jota hän pitäisi ehdottomasti saavuttamattomana. Vasta se näköala, että vastaus on saatavissa, saa hänet ottamaan ensimmäisen askelen. </a:t>
            </a:r>
            <a:r>
              <a:rPr lang="fi-FI" sz="1600" dirty="0">
                <a:solidFill>
                  <a:srgbClr val="FFFFFF"/>
                </a:solidFill>
                <a:latin typeface="Times New Roman" panose="02020603050405020304" pitchFamily="18" charset="0"/>
                <a:cs typeface="Times New Roman" panose="02020603050405020304" pitchFamily="18" charset="0"/>
              </a:rPr>
              <a:t>– –</a:t>
            </a:r>
            <a:r>
              <a:rPr lang="fi-FI" sz="1600" b="0" i="0" dirty="0">
                <a:solidFill>
                  <a:srgbClr val="FFFFFF"/>
                </a:solidFill>
                <a:effectLst/>
                <a:latin typeface="Times New Roman" panose="02020603050405020304" pitchFamily="18" charset="0"/>
                <a:cs typeface="Times New Roman" panose="02020603050405020304" pitchFamily="18" charset="0"/>
              </a:rPr>
              <a:t> Saattaa olla hyödyllistä mainita seuraavassa lyhyesti nämä erimuotoiset totuudet. Eniten kohtaamme totuuksia, jotka perustuvat välittömään havaintoon tai kokeiden tuottamaan varmuuteen. </a:t>
            </a:r>
            <a:r>
              <a:rPr lang="fi-FI" sz="1600" dirty="0">
                <a:solidFill>
                  <a:srgbClr val="FFFFFF"/>
                </a:solidFill>
                <a:latin typeface="Times New Roman" panose="02020603050405020304" pitchFamily="18" charset="0"/>
                <a:cs typeface="Times New Roman" panose="02020603050405020304" pitchFamily="18" charset="0"/>
              </a:rPr>
              <a:t>– –</a:t>
            </a:r>
            <a:r>
              <a:rPr lang="fi-FI" sz="1600" b="0" i="0" dirty="0">
                <a:solidFill>
                  <a:srgbClr val="FFFFFF"/>
                </a:solidFill>
                <a:effectLst/>
                <a:latin typeface="Times New Roman" panose="02020603050405020304" pitchFamily="18" charset="0"/>
                <a:cs typeface="Times New Roman" panose="02020603050405020304" pitchFamily="18" charset="0"/>
              </a:rPr>
              <a:t> Toiselle tasolle asettuvat filosofisluonteiset totuudet, joihin ihminen on päässyt ymmärryksensä spekulatiivisin voimin. Lopuksi on mainittava uskonnolliset totuudet, jotka tietyssä määrin kuuluvat filosofian piiriin. Nämä on talletettu eri uskontojen traditioissaan antamiin viimeisiä kysymyksiä koskeviin vastauksiin. </a:t>
            </a:r>
            <a:r>
              <a:rPr lang="fi-FI" sz="1600" dirty="0">
                <a:solidFill>
                  <a:srgbClr val="FFFFFF"/>
                </a:solidFill>
                <a:latin typeface="Times New Roman" panose="02020603050405020304" pitchFamily="18" charset="0"/>
                <a:cs typeface="Times New Roman" panose="02020603050405020304" pitchFamily="18" charset="0"/>
              </a:rPr>
              <a:t>–  – </a:t>
            </a:r>
            <a:r>
              <a:rPr lang="fi-FI" sz="1600" b="0" i="0" dirty="0">
                <a:solidFill>
                  <a:srgbClr val="FFFFFF"/>
                </a:solidFill>
                <a:effectLst/>
                <a:latin typeface="Times New Roman" panose="02020603050405020304" pitchFamily="18" charset="0"/>
                <a:cs typeface="Times New Roman" panose="02020603050405020304" pitchFamily="18" charset="0"/>
              </a:rPr>
              <a:t>Niin kuin olen jo sanonut, jokainen ihminen on tavallaan filosofi, ja hänellä on omat filosofiset käsityksensä, joiden mukaan hän suuntaa elämänsä. </a:t>
            </a:r>
            <a:r>
              <a:rPr lang="fi-FI" sz="1600" dirty="0">
                <a:solidFill>
                  <a:srgbClr val="FFFFFF"/>
                </a:solidFill>
                <a:latin typeface="Times New Roman" panose="02020603050405020304" pitchFamily="18" charset="0"/>
                <a:cs typeface="Times New Roman" panose="02020603050405020304" pitchFamily="18" charset="0"/>
              </a:rPr>
              <a:t>–  – </a:t>
            </a:r>
            <a:r>
              <a:rPr lang="fi-FI" sz="1600" b="0" i="0" dirty="0">
                <a:solidFill>
                  <a:srgbClr val="FFFFFF"/>
                </a:solidFill>
                <a:effectLst/>
                <a:latin typeface="Times New Roman" panose="02020603050405020304" pitchFamily="18" charset="0"/>
                <a:cs typeface="Times New Roman" panose="02020603050405020304" pitchFamily="18" charset="0"/>
              </a:rPr>
              <a:t>Tässä valossa hän tulkitsee henkilökohtaisen kohtalonsa ja sääntelee käyttäytymistään. Tässä yhteydessä hänen täytyy asettaa myös kysymys filosofis-uskonnollisten totuuksien suhteesta Jeesuksessa Kristuksessa ilmoitettuun totuuteen.” (</a:t>
            </a:r>
            <a:r>
              <a:rPr lang="fi-FI" sz="1600" b="0" i="1" dirty="0" err="1">
                <a:solidFill>
                  <a:srgbClr val="FFFFFF"/>
                </a:solidFill>
                <a:effectLst/>
                <a:latin typeface="Times New Roman" panose="02020603050405020304" pitchFamily="18" charset="0"/>
                <a:cs typeface="Times New Roman" panose="02020603050405020304" pitchFamily="18" charset="0"/>
              </a:rPr>
              <a:t>Fides</a:t>
            </a:r>
            <a:r>
              <a:rPr lang="fi-FI" sz="1600" b="0" i="1" dirty="0">
                <a:solidFill>
                  <a:srgbClr val="FFFFFF"/>
                </a:solidFill>
                <a:effectLst/>
                <a:latin typeface="Times New Roman" panose="02020603050405020304" pitchFamily="18" charset="0"/>
                <a:cs typeface="Times New Roman" panose="02020603050405020304" pitchFamily="18" charset="0"/>
              </a:rPr>
              <a:t> et </a:t>
            </a:r>
            <a:r>
              <a:rPr lang="fi-FI" sz="1600" b="0" i="1" dirty="0" err="1">
                <a:solidFill>
                  <a:srgbClr val="FFFFFF"/>
                </a:solidFill>
                <a:effectLst/>
                <a:latin typeface="Times New Roman" panose="02020603050405020304" pitchFamily="18" charset="0"/>
                <a:cs typeface="Times New Roman" panose="02020603050405020304" pitchFamily="18" charset="0"/>
              </a:rPr>
              <a:t>ratio</a:t>
            </a:r>
            <a:r>
              <a:rPr lang="fi-FI" sz="1600" b="0" i="0" dirty="0">
                <a:solidFill>
                  <a:srgbClr val="FFFFFF"/>
                </a:solidFill>
                <a:effectLst/>
                <a:latin typeface="Times New Roman" panose="02020603050405020304" pitchFamily="18" charset="0"/>
                <a:cs typeface="Times New Roman" panose="02020603050405020304" pitchFamily="18" charset="0"/>
              </a:rPr>
              <a:t>, Usk</a:t>
            </a:r>
            <a:r>
              <a:rPr lang="fi-FI" sz="1600" dirty="0">
                <a:solidFill>
                  <a:srgbClr val="FFFFFF"/>
                </a:solidFill>
                <a:latin typeface="Times New Roman" panose="02020603050405020304" pitchFamily="18" charset="0"/>
                <a:cs typeface="Times New Roman" panose="02020603050405020304" pitchFamily="18" charset="0"/>
              </a:rPr>
              <a:t>o ja järki, 29–30) </a:t>
            </a:r>
            <a:endParaRPr lang="fi-FI" sz="1600" b="0" i="0" dirty="0">
              <a:solidFill>
                <a:srgbClr val="FFFFFF"/>
              </a:solidFill>
              <a:effectLst/>
              <a:latin typeface="Times New Roman" panose="02020603050405020304" pitchFamily="18" charset="0"/>
              <a:cs typeface="Times New Roman" panose="02020603050405020304" pitchFamily="18" charset="0"/>
            </a:endParaRPr>
          </a:p>
          <a:p>
            <a:endParaRPr lang="fi-FI" sz="1200" dirty="0">
              <a:solidFill>
                <a:srgbClr val="FFFFFF"/>
              </a:solidFill>
            </a:endParaRPr>
          </a:p>
        </p:txBody>
      </p:sp>
    </p:spTree>
    <p:extLst>
      <p:ext uri="{BB962C8B-B14F-4D97-AF65-F5344CB8AC3E}">
        <p14:creationId xmlns:p14="http://schemas.microsoft.com/office/powerpoint/2010/main" val="2450404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549</TotalTime>
  <Words>1655</Words>
  <Application>Microsoft Office PowerPoint</Application>
  <PresentationFormat>Laajakuva</PresentationFormat>
  <Paragraphs>50</Paragraphs>
  <Slides>17</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Abadi</vt:lpstr>
      <vt:lpstr>Amasis MT Pro Medium</vt:lpstr>
      <vt:lpstr>Noto Serif</vt:lpstr>
      <vt:lpstr>Times New Roman</vt:lpstr>
      <vt:lpstr>Tw Cen MT</vt:lpstr>
      <vt:lpstr>Tw Cen MT Condensed</vt:lpstr>
      <vt:lpstr>Wingdings 3</vt:lpstr>
      <vt:lpstr>Integraali</vt:lpstr>
      <vt:lpstr>Totuus   Katolis-ekumeeninen näkökulma </vt:lpstr>
      <vt:lpstr>PowerPoint-esitys</vt:lpstr>
      <vt:lpstr>Tie, totuus ja elämä (Joh. 14:6) </vt:lpstr>
      <vt:lpstr>Irenaeus Lyonilainen n. 180 jKr. Adversus ongelmas</vt:lpstr>
      <vt:lpstr>Lisää Ongelmia</vt:lpstr>
      <vt:lpstr>BXVI: Not so fast</vt:lpstr>
      <vt:lpstr>BXVI regensburgissa 2006</vt:lpstr>
      <vt:lpstr>Viimeisten paavien visio</vt:lpstr>
      <vt:lpstr>Johannes Paavali II: kyky totuuteen</vt:lpstr>
      <vt:lpstr>Benedictus XVI (Franciscus): Lumen Fidei</vt:lpstr>
      <vt:lpstr>BXVI-Franciscus: Uskon valo (jatkuu)</vt:lpstr>
      <vt:lpstr>Franciscus: Evangelii Gaudium</vt:lpstr>
      <vt:lpstr>Evankeliumin ilo (jatkuu) </vt:lpstr>
      <vt:lpstr>Nuori sukupolvi ja Bishop Barron</vt:lpstr>
      <vt:lpstr>”Totuuden täyteys” katolisessa kirkossa?</vt:lpstr>
      <vt:lpstr>Vatikaani II:n ekumeeninen perspektiivi</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Totuus</dc:title>
  <dc:creator>Emil Anton</dc:creator>
  <cp:lastModifiedBy>Emil Anton</cp:lastModifiedBy>
  <cp:revision>1</cp:revision>
  <dcterms:created xsi:type="dcterms:W3CDTF">2022-02-11T11:36:07Z</dcterms:created>
  <dcterms:modified xsi:type="dcterms:W3CDTF">2022-02-13T17:02:33Z</dcterms:modified>
</cp:coreProperties>
</file>